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79" r:id="rId7"/>
    <p:sldMasterId id="2147483694" r:id="rId8"/>
    <p:sldMasterId id="2147483718" r:id="rId9"/>
    <p:sldMasterId id="2147483731" r:id="rId10"/>
    <p:sldMasterId id="2147483770" r:id="rId11"/>
    <p:sldMasterId id="2147483816" r:id="rId12"/>
    <p:sldMasterId id="2147483844" r:id="rId13"/>
    <p:sldMasterId id="2147483858" r:id="rId14"/>
    <p:sldMasterId id="2147483924" r:id="rId15"/>
    <p:sldMasterId id="2147483939" r:id="rId16"/>
    <p:sldMasterId id="2147484006"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Lst>
  <p:sldSz cy="6858000" cx="9144000"/>
  <p:notesSz cx="6858000" cy="9144000"/>
  <p:embeddedFontLst>
    <p:embeddedFont>
      <p:font typeface="Tahoma"/>
      <p:regular r:id="rId116"/>
      <p:bold r:id="rId117"/>
    </p:embeddedFont>
    <p:embeddedFont>
      <p:font typeface="Libre Franklin Medium"/>
      <p:regular r:id="rId118"/>
      <p:bold r:id="rId119"/>
      <p:italic r:id="rId120"/>
      <p:boldItalic r:id="rId121"/>
    </p:embeddedFont>
    <p:embeddedFont>
      <p:font typeface="Helvetica Neue"/>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26" roundtripDataSignature="AMtx7minMGqBIO1Kd2znQw3x8WjQuxE2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106CD-289F-4D38-BEE0-77216D08900E}">
  <a:tblStyle styleId="{847106CD-289F-4D38-BEE0-77216D08900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2.xml"/><Relationship Id="rId42" Type="http://schemas.openxmlformats.org/officeDocument/2006/relationships/slide" Target="slides/slide24.xml"/><Relationship Id="rId41" Type="http://schemas.openxmlformats.org/officeDocument/2006/relationships/slide" Target="slides/slide23.xml"/><Relationship Id="rId44" Type="http://schemas.openxmlformats.org/officeDocument/2006/relationships/slide" Target="slides/slide26.xml"/><Relationship Id="rId43" Type="http://schemas.openxmlformats.org/officeDocument/2006/relationships/slide" Target="slides/slide25.xml"/><Relationship Id="rId46" Type="http://schemas.openxmlformats.org/officeDocument/2006/relationships/slide" Target="slides/slide28.xml"/><Relationship Id="rId45" Type="http://schemas.openxmlformats.org/officeDocument/2006/relationships/slide" Target="slides/slide27.xml"/><Relationship Id="rId107" Type="http://schemas.openxmlformats.org/officeDocument/2006/relationships/slide" Target="slides/slide89.xml"/><Relationship Id="rId106" Type="http://schemas.openxmlformats.org/officeDocument/2006/relationships/slide" Target="slides/slide88.xml"/><Relationship Id="rId105" Type="http://schemas.openxmlformats.org/officeDocument/2006/relationships/slide" Target="slides/slide87.xml"/><Relationship Id="rId104" Type="http://schemas.openxmlformats.org/officeDocument/2006/relationships/slide" Target="slides/slide86.xml"/><Relationship Id="rId109" Type="http://schemas.openxmlformats.org/officeDocument/2006/relationships/slide" Target="slides/slide91.xml"/><Relationship Id="rId108" Type="http://schemas.openxmlformats.org/officeDocument/2006/relationships/slide" Target="slides/slide90.xml"/><Relationship Id="rId48" Type="http://schemas.openxmlformats.org/officeDocument/2006/relationships/slide" Target="slides/slide30.xml"/><Relationship Id="rId47" Type="http://schemas.openxmlformats.org/officeDocument/2006/relationships/slide" Target="slides/slide29.xml"/><Relationship Id="rId49" Type="http://schemas.openxmlformats.org/officeDocument/2006/relationships/slide" Target="slides/slide31.xml"/><Relationship Id="rId103" Type="http://schemas.openxmlformats.org/officeDocument/2006/relationships/slide" Target="slides/slide85.xml"/><Relationship Id="rId102" Type="http://schemas.openxmlformats.org/officeDocument/2006/relationships/slide" Target="slides/slide84.xml"/><Relationship Id="rId101" Type="http://schemas.openxmlformats.org/officeDocument/2006/relationships/slide" Target="slides/slide83.xml"/><Relationship Id="rId100" Type="http://schemas.openxmlformats.org/officeDocument/2006/relationships/slide" Target="slides/slide82.xml"/><Relationship Id="rId31" Type="http://schemas.openxmlformats.org/officeDocument/2006/relationships/slide" Target="slides/slide13.xml"/><Relationship Id="rId30" Type="http://schemas.openxmlformats.org/officeDocument/2006/relationships/slide" Target="slides/slide12.xml"/><Relationship Id="rId33" Type="http://schemas.openxmlformats.org/officeDocument/2006/relationships/slide" Target="slides/slide15.xml"/><Relationship Id="rId32" Type="http://schemas.openxmlformats.org/officeDocument/2006/relationships/slide" Target="slides/slide14.xml"/><Relationship Id="rId35" Type="http://schemas.openxmlformats.org/officeDocument/2006/relationships/slide" Target="slides/slide17.xml"/><Relationship Id="rId34" Type="http://schemas.openxmlformats.org/officeDocument/2006/relationships/slide" Target="slides/slide16.xml"/><Relationship Id="rId37" Type="http://schemas.openxmlformats.org/officeDocument/2006/relationships/slide" Target="slides/slide19.xml"/><Relationship Id="rId36" Type="http://schemas.openxmlformats.org/officeDocument/2006/relationships/slide" Target="slides/slide18.xml"/><Relationship Id="rId39" Type="http://schemas.openxmlformats.org/officeDocument/2006/relationships/slide" Target="slides/slide21.xml"/><Relationship Id="rId38" Type="http://schemas.openxmlformats.org/officeDocument/2006/relationships/slide" Target="slides/slide20.xml"/><Relationship Id="rId20" Type="http://schemas.openxmlformats.org/officeDocument/2006/relationships/slide" Target="slides/slide2.xml"/><Relationship Id="rId22" Type="http://schemas.openxmlformats.org/officeDocument/2006/relationships/slide" Target="slides/slide4.xml"/><Relationship Id="rId21" Type="http://schemas.openxmlformats.org/officeDocument/2006/relationships/slide" Target="slides/slide3.xml"/><Relationship Id="rId24" Type="http://schemas.openxmlformats.org/officeDocument/2006/relationships/slide" Target="slides/slide6.xml"/><Relationship Id="rId23" Type="http://schemas.openxmlformats.org/officeDocument/2006/relationships/slide" Target="slides/slide5.xml"/><Relationship Id="rId126" Type="http://customschemas.google.com/relationships/presentationmetadata" Target="metadata"/><Relationship Id="rId26" Type="http://schemas.openxmlformats.org/officeDocument/2006/relationships/slide" Target="slides/slide8.xml"/><Relationship Id="rId121" Type="http://schemas.openxmlformats.org/officeDocument/2006/relationships/font" Target="fonts/LibreFranklinMedium-boldItalic.fntdata"/><Relationship Id="rId25" Type="http://schemas.openxmlformats.org/officeDocument/2006/relationships/slide" Target="slides/slide7.xml"/><Relationship Id="rId120" Type="http://schemas.openxmlformats.org/officeDocument/2006/relationships/font" Target="fonts/LibreFranklinMedium-italic.fntdata"/><Relationship Id="rId28" Type="http://schemas.openxmlformats.org/officeDocument/2006/relationships/slide" Target="slides/slide10.xml"/><Relationship Id="rId27" Type="http://schemas.openxmlformats.org/officeDocument/2006/relationships/slide" Target="slides/slide9.xml"/><Relationship Id="rId125" Type="http://schemas.openxmlformats.org/officeDocument/2006/relationships/font" Target="fonts/HelveticaNeue-boldItalic.fntdata"/><Relationship Id="rId29" Type="http://schemas.openxmlformats.org/officeDocument/2006/relationships/slide" Target="slides/slide11.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77.xml"/><Relationship Id="rId94" Type="http://schemas.openxmlformats.org/officeDocument/2006/relationships/slide" Target="slides/slide76.xml"/><Relationship Id="rId97" Type="http://schemas.openxmlformats.org/officeDocument/2006/relationships/slide" Target="slides/slide79.xml"/><Relationship Id="rId96" Type="http://schemas.openxmlformats.org/officeDocument/2006/relationships/slide" Target="slides/slide78.xml"/><Relationship Id="rId11" Type="http://schemas.openxmlformats.org/officeDocument/2006/relationships/slideMaster" Target="slideMasters/slideMaster7.xml"/><Relationship Id="rId99" Type="http://schemas.openxmlformats.org/officeDocument/2006/relationships/slide" Target="slides/slide81.xml"/><Relationship Id="rId10" Type="http://schemas.openxmlformats.org/officeDocument/2006/relationships/slideMaster" Target="slideMasters/slideMaster6.xml"/><Relationship Id="rId98" Type="http://schemas.openxmlformats.org/officeDocument/2006/relationships/slide" Target="slides/slide80.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3.xml"/><Relationship Id="rId90" Type="http://schemas.openxmlformats.org/officeDocument/2006/relationships/slide" Target="slides/slide72.xml"/><Relationship Id="rId93" Type="http://schemas.openxmlformats.org/officeDocument/2006/relationships/slide" Target="slides/slide75.xml"/><Relationship Id="rId92" Type="http://schemas.openxmlformats.org/officeDocument/2006/relationships/slide" Target="slides/slide74.xml"/><Relationship Id="rId118" Type="http://schemas.openxmlformats.org/officeDocument/2006/relationships/font" Target="fonts/LibreFranklinMedium-regular.fntdata"/><Relationship Id="rId117" Type="http://schemas.openxmlformats.org/officeDocument/2006/relationships/font" Target="fonts/Tahoma-bold.fntdata"/><Relationship Id="rId116" Type="http://schemas.openxmlformats.org/officeDocument/2006/relationships/font" Target="fonts/Tahoma-regular.fntdata"/><Relationship Id="rId115" Type="http://schemas.openxmlformats.org/officeDocument/2006/relationships/slide" Target="slides/slide97.xml"/><Relationship Id="rId119" Type="http://schemas.openxmlformats.org/officeDocument/2006/relationships/font" Target="fonts/LibreFranklinMedium-bold.fntdata"/><Relationship Id="rId15" Type="http://schemas.openxmlformats.org/officeDocument/2006/relationships/slideMaster" Target="slideMasters/slideMaster11.xml"/><Relationship Id="rId110" Type="http://schemas.openxmlformats.org/officeDocument/2006/relationships/slide" Target="slides/slide92.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 Target="slides/slide1.xml"/><Relationship Id="rId114" Type="http://schemas.openxmlformats.org/officeDocument/2006/relationships/slide" Target="slides/slide96.xml"/><Relationship Id="rId18" Type="http://schemas.openxmlformats.org/officeDocument/2006/relationships/notesMaster" Target="notesMasters/notesMaster1.xml"/><Relationship Id="rId113" Type="http://schemas.openxmlformats.org/officeDocument/2006/relationships/slide" Target="slides/slide95.xml"/><Relationship Id="rId112" Type="http://schemas.openxmlformats.org/officeDocument/2006/relationships/slide" Target="slides/slide94.xml"/><Relationship Id="rId111" Type="http://schemas.openxmlformats.org/officeDocument/2006/relationships/slide" Target="slides/slide93.xml"/><Relationship Id="rId84" Type="http://schemas.openxmlformats.org/officeDocument/2006/relationships/slide" Target="slides/slide66.xml"/><Relationship Id="rId83" Type="http://schemas.openxmlformats.org/officeDocument/2006/relationships/slide" Target="slides/slide65.xml"/><Relationship Id="rId86" Type="http://schemas.openxmlformats.org/officeDocument/2006/relationships/slide" Target="slides/slide68.xml"/><Relationship Id="rId85" Type="http://schemas.openxmlformats.org/officeDocument/2006/relationships/slide" Target="slides/slide67.xml"/><Relationship Id="rId88" Type="http://schemas.openxmlformats.org/officeDocument/2006/relationships/slide" Target="slides/slide70.xml"/><Relationship Id="rId87" Type="http://schemas.openxmlformats.org/officeDocument/2006/relationships/slide" Target="slides/slide69.xml"/><Relationship Id="rId89" Type="http://schemas.openxmlformats.org/officeDocument/2006/relationships/slide" Target="slides/slide71.xml"/><Relationship Id="rId80" Type="http://schemas.openxmlformats.org/officeDocument/2006/relationships/slide" Target="slides/slide62.xml"/><Relationship Id="rId82" Type="http://schemas.openxmlformats.org/officeDocument/2006/relationships/slide" Target="slides/slide64.xml"/><Relationship Id="rId81" Type="http://schemas.openxmlformats.org/officeDocument/2006/relationships/slide" Target="slides/slide6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5.xml"/><Relationship Id="rId72" Type="http://schemas.openxmlformats.org/officeDocument/2006/relationships/slide" Target="slides/slide54.xml"/><Relationship Id="rId75" Type="http://schemas.openxmlformats.org/officeDocument/2006/relationships/slide" Target="slides/slide57.xml"/><Relationship Id="rId74" Type="http://schemas.openxmlformats.org/officeDocument/2006/relationships/slide" Target="slides/slide56.xml"/><Relationship Id="rId77" Type="http://schemas.openxmlformats.org/officeDocument/2006/relationships/slide" Target="slides/slide59.xml"/><Relationship Id="rId76" Type="http://schemas.openxmlformats.org/officeDocument/2006/relationships/slide" Target="slides/slide58.xml"/><Relationship Id="rId79" Type="http://schemas.openxmlformats.org/officeDocument/2006/relationships/slide" Target="slides/slide61.xml"/><Relationship Id="rId78" Type="http://schemas.openxmlformats.org/officeDocument/2006/relationships/slide" Target="slides/slide60.xml"/><Relationship Id="rId71" Type="http://schemas.openxmlformats.org/officeDocument/2006/relationships/slide" Target="slides/slide53.xml"/><Relationship Id="rId70" Type="http://schemas.openxmlformats.org/officeDocument/2006/relationships/slide" Target="slides/slide52.xml"/><Relationship Id="rId62" Type="http://schemas.openxmlformats.org/officeDocument/2006/relationships/slide" Target="slides/slide44.xml"/><Relationship Id="rId61" Type="http://schemas.openxmlformats.org/officeDocument/2006/relationships/slide" Target="slides/slide43.xml"/><Relationship Id="rId64" Type="http://schemas.openxmlformats.org/officeDocument/2006/relationships/slide" Target="slides/slide46.xml"/><Relationship Id="rId63" Type="http://schemas.openxmlformats.org/officeDocument/2006/relationships/slide" Target="slides/slide45.xml"/><Relationship Id="rId66" Type="http://schemas.openxmlformats.org/officeDocument/2006/relationships/slide" Target="slides/slide48.xml"/><Relationship Id="rId65" Type="http://schemas.openxmlformats.org/officeDocument/2006/relationships/slide" Target="slides/slide47.xml"/><Relationship Id="rId68" Type="http://schemas.openxmlformats.org/officeDocument/2006/relationships/slide" Target="slides/slide50.xml"/><Relationship Id="rId67" Type="http://schemas.openxmlformats.org/officeDocument/2006/relationships/slide" Target="slides/slide49.xml"/><Relationship Id="rId60" Type="http://schemas.openxmlformats.org/officeDocument/2006/relationships/slide" Target="slides/slide42.xml"/><Relationship Id="rId69" Type="http://schemas.openxmlformats.org/officeDocument/2006/relationships/slide" Target="slides/slide51.xml"/><Relationship Id="rId51" Type="http://schemas.openxmlformats.org/officeDocument/2006/relationships/slide" Target="slides/slide33.xml"/><Relationship Id="rId50" Type="http://schemas.openxmlformats.org/officeDocument/2006/relationships/slide" Target="slides/slide32.xml"/><Relationship Id="rId53" Type="http://schemas.openxmlformats.org/officeDocument/2006/relationships/slide" Target="slides/slide35.xml"/><Relationship Id="rId52" Type="http://schemas.openxmlformats.org/officeDocument/2006/relationships/slide" Target="slides/slide34.xml"/><Relationship Id="rId55" Type="http://schemas.openxmlformats.org/officeDocument/2006/relationships/slide" Target="slides/slide37.xml"/><Relationship Id="rId54" Type="http://schemas.openxmlformats.org/officeDocument/2006/relationships/slide" Target="slides/slide36.xml"/><Relationship Id="rId57" Type="http://schemas.openxmlformats.org/officeDocument/2006/relationships/slide" Target="slides/slide39.xml"/><Relationship Id="rId56" Type="http://schemas.openxmlformats.org/officeDocument/2006/relationships/slide" Target="slides/slide38.xml"/><Relationship Id="rId59" Type="http://schemas.openxmlformats.org/officeDocument/2006/relationships/slide" Target="slides/slide41.xml"/><Relationship Id="rId58"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file:///D:\Dropbox\Projects\Teaching\CSEP546\Lectures\DataFor%20Figures\Bias%20Varian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9662327309373"/>
          <c:y val="8.687518226888305E-2"/>
          <c:w val="0.825947025246486"/>
          <c:h val="0.76411198600174979"/>
        </c:manualLayout>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58DC-4DF4-941A-6CB15FA6EBA2}"/>
            </c:ext>
          </c:extLst>
        </c:ser>
        <c:dLbls>
          <c:showLegendKey val="0"/>
          <c:showVal val="0"/>
          <c:showCatName val="0"/>
          <c:showSerName val="0"/>
          <c:showPercent val="0"/>
          <c:showBubbleSize val="0"/>
        </c:dLbls>
        <c:axId val="152966144"/>
        <c:axId val="152966528"/>
      </c:scatterChart>
      <c:valAx>
        <c:axId val="152966144"/>
        <c:scaling>
          <c:orientation val="minMax"/>
          <c:max val="3000"/>
        </c:scaling>
        <c:delete val="0"/>
        <c:axPos val="b"/>
        <c:numFmt formatCode="General" sourceLinked="1"/>
        <c:majorTickMark val="out"/>
        <c:minorTickMark val="none"/>
        <c:tickLblPos val="nextTo"/>
        <c:crossAx val="152966528"/>
        <c:crosses val="autoZero"/>
        <c:crossBetween val="midCat"/>
      </c:valAx>
      <c:valAx>
        <c:axId val="152966528"/>
        <c:scaling>
          <c:orientation val="minMax"/>
          <c:max val="500000"/>
        </c:scaling>
        <c:delete val="0"/>
        <c:axPos val="l"/>
        <c:majorGridlines/>
        <c:numFmt formatCode="General" sourceLinked="0"/>
        <c:majorTickMark val="out"/>
        <c:minorTickMark val="none"/>
        <c:tickLblPos val="nextTo"/>
        <c:crossAx val="152966144"/>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3"/>
          <c:order val="0"/>
          <c:tx>
            <c:v>Positive</c:v>
          </c:tx>
          <c:spPr>
            <a:ln w="25400">
              <a:noFill/>
            </a:ln>
          </c:spPr>
          <c:marker>
            <c:symbol val="none"/>
          </c:marker>
          <c:xVal>
            <c:numRef>
              <c:f>'Bias Variance'!$C$27:$C$41</c:f>
              <c:numCache>
                <c:formatCode>General</c:formatCode>
                <c:ptCount val="15"/>
                <c:pt idx="1">
                  <c:v>9.4024734951023592E-2</c:v>
                </c:pt>
                <c:pt idx="2">
                  <c:v>0.10940147466882744</c:v>
                </c:pt>
                <c:pt idx="3">
                  <c:v>0.16039886932043856</c:v>
                </c:pt>
                <c:pt idx="4">
                  <c:v>0.2</c:v>
                </c:pt>
                <c:pt idx="5">
                  <c:v>0.23036111976262996</c:v>
                </c:pt>
                <c:pt idx="6">
                  <c:v>0.3</c:v>
                </c:pt>
                <c:pt idx="7">
                  <c:v>0.32118654885500209</c:v>
                </c:pt>
                <c:pt idx="8">
                  <c:v>0.41745217818674485</c:v>
                </c:pt>
                <c:pt idx="9">
                  <c:v>0.50929255184210453</c:v>
                </c:pt>
                <c:pt idx="10">
                  <c:v>0.56147786909099873</c:v>
                </c:pt>
                <c:pt idx="11">
                  <c:v>0.56722433432581443</c:v>
                </c:pt>
                <c:pt idx="12">
                  <c:v>0.63701258459194099</c:v>
                </c:pt>
                <c:pt idx="13">
                  <c:v>0.76</c:v>
                </c:pt>
                <c:pt idx="14">
                  <c:v>0.95</c:v>
                </c:pt>
              </c:numCache>
            </c:numRef>
          </c:xVal>
          <c:yVal>
            <c:numRef>
              <c:f>'Bias Variance'!$D$27:$D$41</c:f>
              <c:numCache>
                <c:formatCode>General</c:formatCode>
                <c:ptCount val="15"/>
                <c:pt idx="1">
                  <c:v>0.31</c:v>
                </c:pt>
                <c:pt idx="2">
                  <c:v>0.5</c:v>
                </c:pt>
                <c:pt idx="3">
                  <c:v>0.9</c:v>
                </c:pt>
                <c:pt idx="4">
                  <c:v>0.15</c:v>
                </c:pt>
                <c:pt idx="5">
                  <c:v>0.93345179150198343</c:v>
                </c:pt>
                <c:pt idx="6">
                  <c:v>0.3</c:v>
                </c:pt>
                <c:pt idx="7">
                  <c:v>0.91293693224213979</c:v>
                </c:pt>
                <c:pt idx="8">
                  <c:v>0.75</c:v>
                </c:pt>
                <c:pt idx="9">
                  <c:v>0.5433951146674556</c:v>
                </c:pt>
                <c:pt idx="10">
                  <c:v>0.97438543245872189</c:v>
                </c:pt>
                <c:pt idx="11">
                  <c:v>0.8</c:v>
                </c:pt>
                <c:pt idx="12">
                  <c:v>0.75394788013790537</c:v>
                </c:pt>
                <c:pt idx="13">
                  <c:v>0.98</c:v>
                </c:pt>
                <c:pt idx="14">
                  <c:v>0.95</c:v>
                </c:pt>
              </c:numCache>
            </c:numRef>
          </c:yVal>
          <c:smooth val="1"/>
          <c:extLst>
            <c:ext xmlns:c16="http://schemas.microsoft.com/office/drawing/2014/chart" uri="{C3380CC4-5D6E-409C-BE32-E72D297353CC}">
              <c16:uniqueId val="{00000000-71FC-40AE-8CA3-535FCFAA1C76}"/>
            </c:ext>
          </c:extLst>
        </c:ser>
        <c:ser>
          <c:idx val="4"/>
          <c:order val="1"/>
          <c:tx>
            <c:v>Negative</c:v>
          </c:tx>
          <c:spPr>
            <a:ln w="25400">
              <a:noFill/>
            </a:ln>
          </c:spPr>
          <c:marker>
            <c:symbol val="none"/>
          </c:marker>
          <c:xVal>
            <c:numRef>
              <c:f>'Bias Variance'!$F$27:$F$46</c:f>
              <c:numCache>
                <c:formatCode>General</c:formatCode>
                <c:ptCount val="20"/>
                <c:pt idx="0">
                  <c:v>0.02</c:v>
                </c:pt>
                <c:pt idx="1">
                  <c:v>6.1088979010002653E-2</c:v>
                </c:pt>
                <c:pt idx="2">
                  <c:v>0.14000000000000001</c:v>
                </c:pt>
                <c:pt idx="3">
                  <c:v>0.4</c:v>
                </c:pt>
                <c:pt idx="4">
                  <c:v>0.5</c:v>
                </c:pt>
                <c:pt idx="5">
                  <c:v>0.55000000000000004</c:v>
                </c:pt>
                <c:pt idx="8">
                  <c:v>0.7</c:v>
                </c:pt>
                <c:pt idx="10">
                  <c:v>0.7956757170046207</c:v>
                </c:pt>
                <c:pt idx="11">
                  <c:v>0.8</c:v>
                </c:pt>
                <c:pt idx="12">
                  <c:v>0.8</c:v>
                </c:pt>
                <c:pt idx="13">
                  <c:v>0.81791376168519159</c:v>
                </c:pt>
                <c:pt idx="17">
                  <c:v>0.9</c:v>
                </c:pt>
                <c:pt idx="19">
                  <c:v>0.97115856009097035</c:v>
                </c:pt>
              </c:numCache>
            </c:numRef>
          </c:xVal>
          <c:yVal>
            <c:numRef>
              <c:f>'Bias Variance'!$G$27:$G$46</c:f>
              <c:numCache>
                <c:formatCode>General</c:formatCode>
                <c:ptCount val="20"/>
                <c:pt idx="0">
                  <c:v>0.35</c:v>
                </c:pt>
                <c:pt idx="1">
                  <c:v>0.05</c:v>
                </c:pt>
                <c:pt idx="2">
                  <c:v>7.0000000000000007E-2</c:v>
                </c:pt>
                <c:pt idx="3">
                  <c:v>0.06</c:v>
                </c:pt>
                <c:pt idx="4">
                  <c:v>0.17586603331870188</c:v>
                </c:pt>
                <c:pt idx="5">
                  <c:v>0.35328360822961957</c:v>
                </c:pt>
                <c:pt idx="8">
                  <c:v>0.55000000000000004</c:v>
                </c:pt>
                <c:pt idx="10">
                  <c:v>0.62494374854326495</c:v>
                </c:pt>
                <c:pt idx="11">
                  <c:v>0.3</c:v>
                </c:pt>
                <c:pt idx="12">
                  <c:v>0.83485376092137731</c:v>
                </c:pt>
                <c:pt idx="13">
                  <c:v>0.26232655994426723</c:v>
                </c:pt>
                <c:pt idx="17">
                  <c:v>0.73974330489921258</c:v>
                </c:pt>
                <c:pt idx="19">
                  <c:v>4.4999999999999998E-2</c:v>
                </c:pt>
              </c:numCache>
            </c:numRef>
          </c:yVal>
          <c:smooth val="1"/>
          <c:extLst>
            <c:ext xmlns:c16="http://schemas.microsoft.com/office/drawing/2014/chart" uri="{C3380CC4-5D6E-409C-BE32-E72D297353CC}">
              <c16:uniqueId val="{00000001-71FC-40AE-8CA3-535FCFAA1C76}"/>
            </c:ext>
          </c:extLst>
        </c:ser>
        <c:ser>
          <c:idx val="5"/>
          <c:order val="2"/>
          <c:tx>
            <c:v>Line</c:v>
          </c:tx>
          <c:spPr>
            <a:ln>
              <a:solidFill>
                <a:schemeClr val="bg1">
                  <a:lumMod val="50000"/>
                </a:schemeClr>
              </a:solidFill>
            </a:ln>
          </c:spPr>
          <c:marker>
            <c:symbol val="none"/>
          </c:marker>
          <c:xVal>
            <c:numRef>
              <c:f>'Bias Variance'!$F$9:$F$19</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xVal>
          <c:yVal>
            <c:numRef>
              <c:f>'Bias Variance'!$G$9:$G$19</c:f>
              <c:numCache>
                <c:formatCode>General</c:formatCode>
                <c:ptCount val="11"/>
                <c:pt idx="0">
                  <c:v>0.3</c:v>
                </c:pt>
                <c:pt idx="1">
                  <c:v>0.32999999999999996</c:v>
                </c:pt>
                <c:pt idx="2">
                  <c:v>0.36</c:v>
                </c:pt>
                <c:pt idx="3">
                  <c:v>0.39</c:v>
                </c:pt>
                <c:pt idx="4">
                  <c:v>0.42</c:v>
                </c:pt>
                <c:pt idx="5">
                  <c:v>0.44999999999999996</c:v>
                </c:pt>
                <c:pt idx="6">
                  <c:v>0.48</c:v>
                </c:pt>
                <c:pt idx="7">
                  <c:v>0.51</c:v>
                </c:pt>
                <c:pt idx="8">
                  <c:v>0.54</c:v>
                </c:pt>
                <c:pt idx="9">
                  <c:v>0.57000000000000006</c:v>
                </c:pt>
                <c:pt idx="10">
                  <c:v>0.6</c:v>
                </c:pt>
              </c:numCache>
            </c:numRef>
          </c:yVal>
          <c:smooth val="1"/>
          <c:extLst>
            <c:ext xmlns:c16="http://schemas.microsoft.com/office/drawing/2014/chart" uri="{C3380CC4-5D6E-409C-BE32-E72D297353CC}">
              <c16:uniqueId val="{00000002-71FC-40AE-8CA3-535FCFAA1C76}"/>
            </c:ext>
          </c:extLst>
        </c:ser>
        <c:dLbls>
          <c:showLegendKey val="0"/>
          <c:showVal val="0"/>
          <c:showCatName val="0"/>
          <c:showSerName val="0"/>
          <c:showPercent val="0"/>
          <c:showBubbleSize val="0"/>
        </c:dLbls>
        <c:axId val="187186552"/>
        <c:axId val="187182240"/>
      </c:scatterChart>
      <c:valAx>
        <c:axId val="187186552"/>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182240"/>
        <c:crosses val="autoZero"/>
        <c:crossBetween val="midCat"/>
        <c:majorUnit val="0.1"/>
      </c:valAx>
      <c:valAx>
        <c:axId val="18718224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186552"/>
        <c:crosses val="autoZero"/>
        <c:crossBetween val="midCat"/>
      </c:valAx>
    </c:plotArea>
    <c:plotVisOnly val="1"/>
    <c:dispBlanksAs val="gap"/>
    <c:showDLblsOverMax val="0"/>
    <c:extLst/>
  </c:chart>
  <c:txPr>
    <a:bodyPr/>
    <a:lstStyle/>
    <a:p>
      <a:pPr>
        <a:defRPr/>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0.29353</cdr:x>
      <cdr:y>0.23756</cdr:y>
    </cdr:from>
    <cdr:to>
      <cdr:x>0.90958</cdr:x>
      <cdr:y>0.54311</cdr:y>
    </cdr:to>
    <cdr:cxnSp macro="">
      <cdr:nvCxnSpPr>
        <cdr:cNvPr id="3" name="Straight Connector 2">
          <a:extLst xmlns:a="http://schemas.openxmlformats.org/drawingml/2006/main">
            <a:ext uri="{FF2B5EF4-FFF2-40B4-BE49-F238E27FC236}">
              <a16:creationId xmlns:a16="http://schemas.microsoft.com/office/drawing/2014/main" id="{C0E1150A-731C-C87E-BA9F-2364CD7D8560}"/>
            </a:ext>
          </a:extLst>
        </cdr:cNvPr>
        <cdr:cNvCxnSpPr/>
      </cdr:nvCxnSpPr>
      <cdr:spPr>
        <a:xfrm xmlns:a="http://schemas.openxmlformats.org/drawingml/2006/main" flipV="1">
          <a:off x="1561226" y="651663"/>
          <a:ext cx="3276600" cy="83820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93" name="Google Shape;31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8" name="Shape 3398"/>
        <p:cNvGrpSpPr/>
        <p:nvPr/>
      </p:nvGrpSpPr>
      <p:grpSpPr>
        <a:xfrm>
          <a:off x="0" y="0"/>
          <a:ext cx="0" cy="0"/>
          <a:chOff x="0" y="0"/>
          <a:chExt cx="0" cy="0"/>
        </a:xfrm>
      </p:grpSpPr>
      <p:sp>
        <p:nvSpPr>
          <p:cNvPr id="3399" name="Google Shape;3399;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400" name="Google Shape;340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3" name="Shape 3543"/>
        <p:cNvGrpSpPr/>
        <p:nvPr/>
      </p:nvGrpSpPr>
      <p:grpSpPr>
        <a:xfrm>
          <a:off x="0" y="0"/>
          <a:ext cx="0" cy="0"/>
          <a:chOff x="0" y="0"/>
          <a:chExt cx="0" cy="0"/>
        </a:xfrm>
      </p:grpSpPr>
      <p:sp>
        <p:nvSpPr>
          <p:cNvPr id="3544" name="Google Shape;3544;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545" name="Google Shape;354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689" name="Google Shape;368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34" name="Google Shape;383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61" name="Google Shape;386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2" name="Google Shape;3862;p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879" name="Google Shape;387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3" name="Shape 3883"/>
        <p:cNvGrpSpPr/>
        <p:nvPr/>
      </p:nvGrpSpPr>
      <p:grpSpPr>
        <a:xfrm>
          <a:off x="0" y="0"/>
          <a:ext cx="0" cy="0"/>
          <a:chOff x="0" y="0"/>
          <a:chExt cx="0" cy="0"/>
        </a:xfrm>
      </p:grpSpPr>
      <p:sp>
        <p:nvSpPr>
          <p:cNvPr id="3884" name="Google Shape;388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885" name="Google Shape;38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893" name="Google Shape;389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00" name="Google Shape;390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09" name="Google Shape;390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99" name="Google Shape;319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00050" lvl="0" marL="514350" rtl="0" algn="l">
              <a:lnSpc>
                <a:spcPct val="150000"/>
              </a:lnSpc>
              <a:spcBef>
                <a:spcPts val="0"/>
              </a:spcBef>
              <a:spcAft>
                <a:spcPts val="0"/>
              </a:spcAft>
              <a:buClr>
                <a:schemeClr val="dk1"/>
              </a:buClr>
              <a:buSzPts val="1800"/>
              <a:buFont typeface="Arial"/>
              <a:buNone/>
            </a:pPr>
            <a:r>
              <a:t/>
            </a:r>
            <a:endParaRPr sz="1800"/>
          </a:p>
          <a:p>
            <a:pPr indent="-342900" lvl="1" marL="800100" rtl="0" algn="l">
              <a:lnSpc>
                <a:spcPct val="150000"/>
              </a:lnSpc>
              <a:spcBef>
                <a:spcPts val="540"/>
              </a:spcBef>
              <a:spcAft>
                <a:spcPts val="0"/>
              </a:spcAft>
              <a:buClr>
                <a:schemeClr val="dk1"/>
              </a:buClr>
              <a:buSzPts val="1800"/>
              <a:buFont typeface="Arial"/>
              <a:buChar char="•"/>
            </a:pPr>
            <a:r>
              <a:rPr lang="en-US" sz="1800"/>
              <a:t>Machine Learning, Tom Mitchell</a:t>
            </a:r>
            <a:endParaRPr/>
          </a:p>
          <a:p>
            <a:pPr indent="-342900" lvl="1" marL="800100" rtl="0" algn="l">
              <a:lnSpc>
                <a:spcPct val="150000"/>
              </a:lnSpc>
              <a:spcBef>
                <a:spcPts val="540"/>
              </a:spcBef>
              <a:spcAft>
                <a:spcPts val="0"/>
              </a:spcAft>
              <a:buClr>
                <a:schemeClr val="dk1"/>
              </a:buClr>
              <a:buSzPts val="1800"/>
              <a:buFont typeface="Arial"/>
              <a:buChar char="•"/>
            </a:pPr>
            <a:r>
              <a:rPr lang="en-US" sz="1800"/>
              <a:t>Read Chapter 1, 2 – Introduction to Machine Learning, 2</a:t>
            </a:r>
            <a:r>
              <a:rPr baseline="30000" lang="en-US" sz="1800"/>
              <a:t>nd</a:t>
            </a:r>
            <a:r>
              <a:rPr lang="en-US" sz="1800"/>
              <a:t> edition, Ethem Alpaydin</a:t>
            </a:r>
            <a:endParaRPr/>
          </a:p>
        </p:txBody>
      </p:sp>
      <p:sp>
        <p:nvSpPr>
          <p:cNvPr id="3200" name="Google Shape;3200;p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Lecture-1</a:t>
            </a:r>
            <a:endParaRPr/>
          </a:p>
        </p:txBody>
      </p:sp>
      <p:sp>
        <p:nvSpPr>
          <p:cNvPr id="3201" name="Google Shape;3201;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16" name="Google Shape;391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24" name="Google Shape;392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p4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2" name="Google Shape;3932;p4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36" name="Google Shape;393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42" name="Google Shape;394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8" name="Shape 3948"/>
        <p:cNvGrpSpPr/>
        <p:nvPr/>
      </p:nvGrpSpPr>
      <p:grpSpPr>
        <a:xfrm>
          <a:off x="0" y="0"/>
          <a:ext cx="0" cy="0"/>
          <a:chOff x="0" y="0"/>
          <a:chExt cx="0" cy="0"/>
        </a:xfrm>
      </p:grpSpPr>
      <p:sp>
        <p:nvSpPr>
          <p:cNvPr id="3949" name="Google Shape;3949;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Times New Roman"/>
              <a:buNone/>
            </a:pPr>
            <a:r>
              <a:t/>
            </a:r>
            <a:endParaRPr/>
          </a:p>
        </p:txBody>
      </p:sp>
      <p:sp>
        <p:nvSpPr>
          <p:cNvPr id="3950" name="Google Shape;395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4" name="Shape 3954"/>
        <p:cNvGrpSpPr/>
        <p:nvPr/>
      </p:nvGrpSpPr>
      <p:grpSpPr>
        <a:xfrm>
          <a:off x="0" y="0"/>
          <a:ext cx="0" cy="0"/>
          <a:chOff x="0" y="0"/>
          <a:chExt cx="0" cy="0"/>
        </a:xfrm>
      </p:grpSpPr>
      <p:sp>
        <p:nvSpPr>
          <p:cNvPr id="3955" name="Google Shape;3955;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56" name="Google Shape;395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6" name="Shape 3976"/>
        <p:cNvGrpSpPr/>
        <p:nvPr/>
      </p:nvGrpSpPr>
      <p:grpSpPr>
        <a:xfrm>
          <a:off x="0" y="0"/>
          <a:ext cx="0" cy="0"/>
          <a:chOff x="0" y="0"/>
          <a:chExt cx="0" cy="0"/>
        </a:xfrm>
      </p:grpSpPr>
      <p:sp>
        <p:nvSpPr>
          <p:cNvPr id="3977" name="Google Shape;3977;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Times New Roman"/>
              <a:buNone/>
            </a:pPr>
            <a:r>
              <a:t/>
            </a:r>
            <a:endParaRPr/>
          </a:p>
        </p:txBody>
      </p:sp>
      <p:sp>
        <p:nvSpPr>
          <p:cNvPr id="3978" name="Google Shape;397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988" name="Google Shape;3988;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93" name="Google Shape;399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7" name="Google Shape;320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9" name="Shape 3999"/>
        <p:cNvGrpSpPr/>
        <p:nvPr/>
      </p:nvGrpSpPr>
      <p:grpSpPr>
        <a:xfrm>
          <a:off x="0" y="0"/>
          <a:ext cx="0" cy="0"/>
          <a:chOff x="0" y="0"/>
          <a:chExt cx="0" cy="0"/>
        </a:xfrm>
      </p:grpSpPr>
      <p:sp>
        <p:nvSpPr>
          <p:cNvPr id="4000" name="Google Shape;4000;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01" name="Google Shape;400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10" name="Google Shape;401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18" name="Google Shape;401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24" name="Google Shape;402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8" name="Shape 4028"/>
        <p:cNvGrpSpPr/>
        <p:nvPr/>
      </p:nvGrpSpPr>
      <p:grpSpPr>
        <a:xfrm>
          <a:off x="0" y="0"/>
          <a:ext cx="0" cy="0"/>
          <a:chOff x="0" y="0"/>
          <a:chExt cx="0" cy="0"/>
        </a:xfrm>
      </p:grpSpPr>
      <p:sp>
        <p:nvSpPr>
          <p:cNvPr id="4029" name="Google Shape;4029;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30" name="Google Shape;403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2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41" name="Google Shape;4041;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4" name="Shape 4044"/>
        <p:cNvGrpSpPr/>
        <p:nvPr/>
      </p:nvGrpSpPr>
      <p:grpSpPr>
        <a:xfrm>
          <a:off x="0" y="0"/>
          <a:ext cx="0" cy="0"/>
          <a:chOff x="0" y="0"/>
          <a:chExt cx="0" cy="0"/>
        </a:xfrm>
      </p:grpSpPr>
      <p:sp>
        <p:nvSpPr>
          <p:cNvPr id="4045" name="Google Shape;404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46" name="Google Shape;404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2" name="Shape 4052"/>
        <p:cNvGrpSpPr/>
        <p:nvPr/>
      </p:nvGrpSpPr>
      <p:grpSpPr>
        <a:xfrm>
          <a:off x="0" y="0"/>
          <a:ext cx="0" cy="0"/>
          <a:chOff x="0" y="0"/>
          <a:chExt cx="0" cy="0"/>
        </a:xfrm>
      </p:grpSpPr>
      <p:sp>
        <p:nvSpPr>
          <p:cNvPr id="4053" name="Google Shape;405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54" name="Google Shape;405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62" name="Google Shape;406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69" name="Google Shape;406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213" name="Google Shape;321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4" name="Google Shape;3214;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4" name="Shape 4074"/>
        <p:cNvGrpSpPr/>
        <p:nvPr/>
      </p:nvGrpSpPr>
      <p:grpSpPr>
        <a:xfrm>
          <a:off x="0" y="0"/>
          <a:ext cx="0" cy="0"/>
          <a:chOff x="0" y="0"/>
          <a:chExt cx="0" cy="0"/>
        </a:xfrm>
      </p:grpSpPr>
      <p:sp>
        <p:nvSpPr>
          <p:cNvPr id="4075" name="Google Shape;407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76" name="Google Shape;407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1" name="Shape 4081"/>
        <p:cNvGrpSpPr/>
        <p:nvPr/>
      </p:nvGrpSpPr>
      <p:grpSpPr>
        <a:xfrm>
          <a:off x="0" y="0"/>
          <a:ext cx="0" cy="0"/>
          <a:chOff x="0" y="0"/>
          <a:chExt cx="0" cy="0"/>
        </a:xfrm>
      </p:grpSpPr>
      <p:sp>
        <p:nvSpPr>
          <p:cNvPr id="4082" name="Google Shape;408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83" name="Google Shape;408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9" name="Shape 4089"/>
        <p:cNvGrpSpPr/>
        <p:nvPr/>
      </p:nvGrpSpPr>
      <p:grpSpPr>
        <a:xfrm>
          <a:off x="0" y="0"/>
          <a:ext cx="0" cy="0"/>
          <a:chOff x="0" y="0"/>
          <a:chExt cx="0" cy="0"/>
        </a:xfrm>
      </p:grpSpPr>
      <p:sp>
        <p:nvSpPr>
          <p:cNvPr id="4090" name="Google Shape;409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91" name="Google Shape;409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6" name="Shape 4096"/>
        <p:cNvGrpSpPr/>
        <p:nvPr/>
      </p:nvGrpSpPr>
      <p:grpSpPr>
        <a:xfrm>
          <a:off x="0" y="0"/>
          <a:ext cx="0" cy="0"/>
          <a:chOff x="0" y="0"/>
          <a:chExt cx="0" cy="0"/>
        </a:xfrm>
      </p:grpSpPr>
      <p:sp>
        <p:nvSpPr>
          <p:cNvPr id="4097" name="Google Shape;409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098" name="Google Shape;409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05" name="Google Shape;410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12" name="Google Shape;411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19" name="Google Shape;411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26" name="Google Shape;412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33" name="Google Shape;413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40" name="Google Shape;414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p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Times New Roman"/>
              <a:buNone/>
            </a:pPr>
            <a:fld id="{00000000-1234-1234-1234-123412341234}" type="slidenum">
              <a:rPr lang="en-US">
                <a:solidFill>
                  <a:srgbClr val="000000"/>
                </a:solidFill>
                <a:latin typeface="Times New Roman"/>
                <a:ea typeface="Times New Roman"/>
                <a:cs typeface="Times New Roman"/>
                <a:sym typeface="Times New Roman"/>
              </a:rPr>
              <a:t>‹#›</a:t>
            </a:fld>
            <a:endParaRPr>
              <a:solidFill>
                <a:srgbClr val="000000"/>
              </a:solidFill>
              <a:latin typeface="Times New Roman"/>
              <a:ea typeface="Times New Roman"/>
              <a:cs typeface="Times New Roman"/>
              <a:sym typeface="Times New Roman"/>
            </a:endParaRPr>
          </a:p>
        </p:txBody>
      </p:sp>
      <p:sp>
        <p:nvSpPr>
          <p:cNvPr id="3221" name="Google Shape;322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2" name="Google Shape;3222;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5" name="Shape 4145"/>
        <p:cNvGrpSpPr/>
        <p:nvPr/>
      </p:nvGrpSpPr>
      <p:grpSpPr>
        <a:xfrm>
          <a:off x="0" y="0"/>
          <a:ext cx="0" cy="0"/>
          <a:chOff x="0" y="0"/>
          <a:chExt cx="0" cy="0"/>
        </a:xfrm>
      </p:grpSpPr>
      <p:sp>
        <p:nvSpPr>
          <p:cNvPr id="4146" name="Google Shape;414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47" name="Google Shape;414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1" name="Shape 4151"/>
        <p:cNvGrpSpPr/>
        <p:nvPr/>
      </p:nvGrpSpPr>
      <p:grpSpPr>
        <a:xfrm>
          <a:off x="0" y="0"/>
          <a:ext cx="0" cy="0"/>
          <a:chOff x="0" y="0"/>
          <a:chExt cx="0" cy="0"/>
        </a:xfrm>
      </p:grpSpPr>
      <p:sp>
        <p:nvSpPr>
          <p:cNvPr id="4152" name="Google Shape;415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53" name="Google Shape;415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7" name="Shape 4157"/>
        <p:cNvGrpSpPr/>
        <p:nvPr/>
      </p:nvGrpSpPr>
      <p:grpSpPr>
        <a:xfrm>
          <a:off x="0" y="0"/>
          <a:ext cx="0" cy="0"/>
          <a:chOff x="0" y="0"/>
          <a:chExt cx="0" cy="0"/>
        </a:xfrm>
      </p:grpSpPr>
      <p:sp>
        <p:nvSpPr>
          <p:cNvPr id="4158" name="Google Shape;415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59" name="Google Shape;415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65" name="Google Shape;416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4" name="Shape 4194"/>
        <p:cNvGrpSpPr/>
        <p:nvPr/>
      </p:nvGrpSpPr>
      <p:grpSpPr>
        <a:xfrm>
          <a:off x="0" y="0"/>
          <a:ext cx="0" cy="0"/>
          <a:chOff x="0" y="0"/>
          <a:chExt cx="0" cy="0"/>
        </a:xfrm>
      </p:grpSpPr>
      <p:sp>
        <p:nvSpPr>
          <p:cNvPr id="4195" name="Google Shape;4195;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196" name="Google Shape;419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4" name="Shape 4224"/>
        <p:cNvGrpSpPr/>
        <p:nvPr/>
      </p:nvGrpSpPr>
      <p:grpSpPr>
        <a:xfrm>
          <a:off x="0" y="0"/>
          <a:ext cx="0" cy="0"/>
          <a:chOff x="0" y="0"/>
          <a:chExt cx="0" cy="0"/>
        </a:xfrm>
      </p:grpSpPr>
      <p:sp>
        <p:nvSpPr>
          <p:cNvPr id="4225" name="Google Shape;4225;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226" name="Google Shape;422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32" name="Google Shape;423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6" name="Shape 4236"/>
        <p:cNvGrpSpPr/>
        <p:nvPr/>
      </p:nvGrpSpPr>
      <p:grpSpPr>
        <a:xfrm>
          <a:off x="0" y="0"/>
          <a:ext cx="0" cy="0"/>
          <a:chOff x="0" y="0"/>
          <a:chExt cx="0" cy="0"/>
        </a:xfrm>
      </p:grpSpPr>
      <p:sp>
        <p:nvSpPr>
          <p:cNvPr id="4237" name="Google Shape;4237;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38" name="Google Shape;423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2" name="Shape 4242"/>
        <p:cNvGrpSpPr/>
        <p:nvPr/>
      </p:nvGrpSpPr>
      <p:grpSpPr>
        <a:xfrm>
          <a:off x="0" y="0"/>
          <a:ext cx="0" cy="0"/>
          <a:chOff x="0" y="0"/>
          <a:chExt cx="0" cy="0"/>
        </a:xfrm>
      </p:grpSpPr>
      <p:sp>
        <p:nvSpPr>
          <p:cNvPr id="4243" name="Google Shape;424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4" name="Google Shape;424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245" name="Google Shape;4245;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9" name="Shape 4249"/>
        <p:cNvGrpSpPr/>
        <p:nvPr/>
      </p:nvGrpSpPr>
      <p:grpSpPr>
        <a:xfrm>
          <a:off x="0" y="0"/>
          <a:ext cx="0" cy="0"/>
          <a:chOff x="0" y="0"/>
          <a:chExt cx="0" cy="0"/>
        </a:xfrm>
      </p:grpSpPr>
      <p:sp>
        <p:nvSpPr>
          <p:cNvPr id="4250" name="Google Shape;425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1" name="Google Shape;425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252" name="Google Shape;4252;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6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Times New Roman"/>
              <a:buNone/>
            </a:pPr>
            <a:fld id="{00000000-1234-1234-1234-123412341234}" type="slidenum">
              <a:rPr lang="en-US">
                <a:solidFill>
                  <a:srgbClr val="000000"/>
                </a:solidFill>
                <a:latin typeface="Times New Roman"/>
                <a:ea typeface="Times New Roman"/>
                <a:cs typeface="Times New Roman"/>
                <a:sym typeface="Times New Roman"/>
              </a:rPr>
              <a:t>‹#›</a:t>
            </a:fld>
            <a:endParaRPr>
              <a:solidFill>
                <a:srgbClr val="000000"/>
              </a:solidFill>
              <a:latin typeface="Times New Roman"/>
              <a:ea typeface="Times New Roman"/>
              <a:cs typeface="Times New Roman"/>
              <a:sym typeface="Times New Roman"/>
            </a:endParaRPr>
          </a:p>
        </p:txBody>
      </p:sp>
      <p:sp>
        <p:nvSpPr>
          <p:cNvPr id="3231" name="Google Shape;323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2" name="Google Shape;3232;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9" name="Google Shape;425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260" name="Google Shape;426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5" name="Shape 4265"/>
        <p:cNvGrpSpPr/>
        <p:nvPr/>
      </p:nvGrpSpPr>
      <p:grpSpPr>
        <a:xfrm>
          <a:off x="0" y="0"/>
          <a:ext cx="0" cy="0"/>
          <a:chOff x="0" y="0"/>
          <a:chExt cx="0" cy="0"/>
        </a:xfrm>
      </p:grpSpPr>
      <p:sp>
        <p:nvSpPr>
          <p:cNvPr id="4266" name="Google Shape;426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67" name="Google Shape;4267;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8" name="Google Shape;4268;p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3" name="Shape 4273"/>
        <p:cNvGrpSpPr/>
        <p:nvPr/>
      </p:nvGrpSpPr>
      <p:grpSpPr>
        <a:xfrm>
          <a:off x="0" y="0"/>
          <a:ext cx="0" cy="0"/>
          <a:chOff x="0" y="0"/>
          <a:chExt cx="0" cy="0"/>
        </a:xfrm>
      </p:grpSpPr>
      <p:sp>
        <p:nvSpPr>
          <p:cNvPr id="4274" name="Google Shape;4274;g2a33f95ab57_0_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275" name="Google Shape;4275;g2a33f95ab57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8" name="Shape 4278"/>
        <p:cNvGrpSpPr/>
        <p:nvPr/>
      </p:nvGrpSpPr>
      <p:grpSpPr>
        <a:xfrm>
          <a:off x="0" y="0"/>
          <a:ext cx="0" cy="0"/>
          <a:chOff x="0" y="0"/>
          <a:chExt cx="0" cy="0"/>
        </a:xfrm>
      </p:grpSpPr>
      <p:sp>
        <p:nvSpPr>
          <p:cNvPr id="4279" name="Google Shape;4279;g2a33f95ab57_0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80" name="Google Shape;4280;g2a33f95ab5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5" name="Shape 4285"/>
        <p:cNvGrpSpPr/>
        <p:nvPr/>
      </p:nvGrpSpPr>
      <p:grpSpPr>
        <a:xfrm>
          <a:off x="0" y="0"/>
          <a:ext cx="0" cy="0"/>
          <a:chOff x="0" y="0"/>
          <a:chExt cx="0" cy="0"/>
        </a:xfrm>
      </p:grpSpPr>
      <p:sp>
        <p:nvSpPr>
          <p:cNvPr id="4286" name="Google Shape;4286;g2a33f95ab57_0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87" name="Google Shape;4287;g2a33f95ab57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g2a33f95ab57_0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93" name="Google Shape;4293;g2a33f95ab57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7" name="Shape 4297"/>
        <p:cNvGrpSpPr/>
        <p:nvPr/>
      </p:nvGrpSpPr>
      <p:grpSpPr>
        <a:xfrm>
          <a:off x="0" y="0"/>
          <a:ext cx="0" cy="0"/>
          <a:chOff x="0" y="0"/>
          <a:chExt cx="0" cy="0"/>
        </a:xfrm>
      </p:grpSpPr>
      <p:sp>
        <p:nvSpPr>
          <p:cNvPr id="4298" name="Google Shape;4298;g2a33f95ab57_0_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99" name="Google Shape;4299;g2a33f95ab57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g2a33f95ab57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05" name="Google Shape;4305;g2a33f95ab57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0" name="Shape 4310"/>
        <p:cNvGrpSpPr/>
        <p:nvPr/>
      </p:nvGrpSpPr>
      <p:grpSpPr>
        <a:xfrm>
          <a:off x="0" y="0"/>
          <a:ext cx="0" cy="0"/>
          <a:chOff x="0" y="0"/>
          <a:chExt cx="0" cy="0"/>
        </a:xfrm>
      </p:grpSpPr>
      <p:sp>
        <p:nvSpPr>
          <p:cNvPr id="4311" name="Google Shape;4311;p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312" name="Google Shape;4312;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317" name="Google Shape;431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8" name="Google Shape;4318;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241" name="Google Shape;324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0" name="Shape 4330"/>
        <p:cNvGrpSpPr/>
        <p:nvPr/>
      </p:nvGrpSpPr>
      <p:grpSpPr>
        <a:xfrm>
          <a:off x="0" y="0"/>
          <a:ext cx="0" cy="0"/>
          <a:chOff x="0" y="0"/>
          <a:chExt cx="0" cy="0"/>
        </a:xfrm>
      </p:grpSpPr>
      <p:sp>
        <p:nvSpPr>
          <p:cNvPr id="4331" name="Google Shape;4331;p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332" name="Google Shape;433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3" name="Google Shape;4333;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8" name="Shape 4348"/>
        <p:cNvGrpSpPr/>
        <p:nvPr/>
      </p:nvGrpSpPr>
      <p:grpSpPr>
        <a:xfrm>
          <a:off x="0" y="0"/>
          <a:ext cx="0" cy="0"/>
          <a:chOff x="0" y="0"/>
          <a:chExt cx="0" cy="0"/>
        </a:xfrm>
      </p:grpSpPr>
      <p:sp>
        <p:nvSpPr>
          <p:cNvPr id="4349" name="Google Shape;4349;p6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350" name="Google Shape;4350;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56" name="Google Shape;435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67" name="Google Shape;436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6" name="Shape 4376"/>
        <p:cNvGrpSpPr/>
        <p:nvPr/>
      </p:nvGrpSpPr>
      <p:grpSpPr>
        <a:xfrm>
          <a:off x="0" y="0"/>
          <a:ext cx="0" cy="0"/>
          <a:chOff x="0" y="0"/>
          <a:chExt cx="0" cy="0"/>
        </a:xfrm>
      </p:grpSpPr>
      <p:sp>
        <p:nvSpPr>
          <p:cNvPr id="4377" name="Google Shape;4377;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78" name="Google Shape;437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90" name="Google Shape;439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1" name="Shape 4401"/>
        <p:cNvGrpSpPr/>
        <p:nvPr/>
      </p:nvGrpSpPr>
      <p:grpSpPr>
        <a:xfrm>
          <a:off x="0" y="0"/>
          <a:ext cx="0" cy="0"/>
          <a:chOff x="0" y="0"/>
          <a:chExt cx="0" cy="0"/>
        </a:xfrm>
      </p:grpSpPr>
      <p:sp>
        <p:nvSpPr>
          <p:cNvPr id="4402" name="Google Shape;4402;p7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03" name="Google Shape;4403;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6" name="Shape 4406"/>
        <p:cNvGrpSpPr/>
        <p:nvPr/>
      </p:nvGrpSpPr>
      <p:grpSpPr>
        <a:xfrm>
          <a:off x="0" y="0"/>
          <a:ext cx="0" cy="0"/>
          <a:chOff x="0" y="0"/>
          <a:chExt cx="0" cy="0"/>
        </a:xfrm>
      </p:grpSpPr>
      <p:sp>
        <p:nvSpPr>
          <p:cNvPr id="4407" name="Google Shape;440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08" name="Google Shape;4408;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9" name="Google Shape;4409;p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3" name="Shape 4413"/>
        <p:cNvGrpSpPr/>
        <p:nvPr/>
      </p:nvGrpSpPr>
      <p:grpSpPr>
        <a:xfrm>
          <a:off x="0" y="0"/>
          <a:ext cx="0" cy="0"/>
          <a:chOff x="0" y="0"/>
          <a:chExt cx="0" cy="0"/>
        </a:xfrm>
      </p:grpSpPr>
      <p:sp>
        <p:nvSpPr>
          <p:cNvPr id="4414" name="Google Shape;4414;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15" name="Google Shape;441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22" name="Google Shape;4422;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3" name="Google Shape;4423;p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3246" name="Google Shape;324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7" name="Google Shape;324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33" name="Google Shape;4433;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4" name="Google Shape;4434;p7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200" u="none" cap="none" strike="noStrike">
              <a:solidFill>
                <a:srgbClr val="000000"/>
              </a:solidFill>
              <a:latin typeface="Tahoma"/>
              <a:ea typeface="Tahoma"/>
              <a:cs typeface="Tahoma"/>
              <a:sym typeface="Tahoma"/>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1" name="Shape 4441"/>
        <p:cNvGrpSpPr/>
        <p:nvPr/>
      </p:nvGrpSpPr>
      <p:grpSpPr>
        <a:xfrm>
          <a:off x="0" y="0"/>
          <a:ext cx="0" cy="0"/>
          <a:chOff x="0" y="0"/>
          <a:chExt cx="0" cy="0"/>
        </a:xfrm>
      </p:grpSpPr>
      <p:sp>
        <p:nvSpPr>
          <p:cNvPr id="4442" name="Google Shape;4442;p4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43" name="Google Shape;4443;p4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7" name="Shape 4447"/>
        <p:cNvGrpSpPr/>
        <p:nvPr/>
      </p:nvGrpSpPr>
      <p:grpSpPr>
        <a:xfrm>
          <a:off x="0" y="0"/>
          <a:ext cx="0" cy="0"/>
          <a:chOff x="0" y="0"/>
          <a:chExt cx="0" cy="0"/>
        </a:xfrm>
      </p:grpSpPr>
      <p:sp>
        <p:nvSpPr>
          <p:cNvPr id="4448" name="Google Shape;4448;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49" name="Google Shape;444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p7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56" name="Google Shape;4456;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61" name="Google Shape;446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0" name="Shape 4470"/>
        <p:cNvGrpSpPr/>
        <p:nvPr/>
      </p:nvGrpSpPr>
      <p:grpSpPr>
        <a:xfrm>
          <a:off x="0" y="0"/>
          <a:ext cx="0" cy="0"/>
          <a:chOff x="0" y="0"/>
          <a:chExt cx="0" cy="0"/>
        </a:xfrm>
      </p:grpSpPr>
      <p:sp>
        <p:nvSpPr>
          <p:cNvPr id="4471" name="Google Shape;4471;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72" name="Google Shape;4472;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6" name="Shape 4476"/>
        <p:cNvGrpSpPr/>
        <p:nvPr/>
      </p:nvGrpSpPr>
      <p:grpSpPr>
        <a:xfrm>
          <a:off x="0" y="0"/>
          <a:ext cx="0" cy="0"/>
          <a:chOff x="0" y="0"/>
          <a:chExt cx="0" cy="0"/>
        </a:xfrm>
      </p:grpSpPr>
      <p:sp>
        <p:nvSpPr>
          <p:cNvPr id="4477" name="Google Shape;4477;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78" name="Google Shape;447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84" name="Google Shape;448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8" name="Shape 4488"/>
        <p:cNvGrpSpPr/>
        <p:nvPr/>
      </p:nvGrpSpPr>
      <p:grpSpPr>
        <a:xfrm>
          <a:off x="0" y="0"/>
          <a:ext cx="0" cy="0"/>
          <a:chOff x="0" y="0"/>
          <a:chExt cx="0" cy="0"/>
        </a:xfrm>
      </p:grpSpPr>
      <p:sp>
        <p:nvSpPr>
          <p:cNvPr id="4489" name="Google Shape;4489;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90" name="Google Shape;4490;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5" name="Shape 4495"/>
        <p:cNvGrpSpPr/>
        <p:nvPr/>
      </p:nvGrpSpPr>
      <p:grpSpPr>
        <a:xfrm>
          <a:off x="0" y="0"/>
          <a:ext cx="0" cy="0"/>
          <a:chOff x="0" y="0"/>
          <a:chExt cx="0" cy="0"/>
        </a:xfrm>
      </p:grpSpPr>
      <p:sp>
        <p:nvSpPr>
          <p:cNvPr id="4496" name="Google Shape;4496;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497" name="Google Shape;449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3257" name="Google Shape;32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504" name="Google Shape;450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11" name="Google Shape;4511;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8" name="Shape 4518"/>
        <p:cNvGrpSpPr/>
        <p:nvPr/>
      </p:nvGrpSpPr>
      <p:grpSpPr>
        <a:xfrm>
          <a:off x="0" y="0"/>
          <a:ext cx="0" cy="0"/>
          <a:chOff x="0" y="0"/>
          <a:chExt cx="0" cy="0"/>
        </a:xfrm>
      </p:grpSpPr>
      <p:sp>
        <p:nvSpPr>
          <p:cNvPr id="4519" name="Google Shape;4519;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520" name="Google Shape;452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9" name="Shape 4529"/>
        <p:cNvGrpSpPr/>
        <p:nvPr/>
      </p:nvGrpSpPr>
      <p:grpSpPr>
        <a:xfrm>
          <a:off x="0" y="0"/>
          <a:ext cx="0" cy="0"/>
          <a:chOff x="0" y="0"/>
          <a:chExt cx="0" cy="0"/>
        </a:xfrm>
      </p:grpSpPr>
      <p:sp>
        <p:nvSpPr>
          <p:cNvPr id="4530" name="Google Shape;4530;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4531" name="Google Shape;453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p8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537" name="Google Shape;453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8" name="Google Shape;4538;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3" name="Shape 4543"/>
        <p:cNvGrpSpPr/>
        <p:nvPr/>
      </p:nvGrpSpPr>
      <p:grpSpPr>
        <a:xfrm>
          <a:off x="0" y="0"/>
          <a:ext cx="0" cy="0"/>
          <a:chOff x="0" y="0"/>
          <a:chExt cx="0" cy="0"/>
        </a:xfrm>
      </p:grpSpPr>
      <p:sp>
        <p:nvSpPr>
          <p:cNvPr id="4544" name="Google Shape;4544;p9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545" name="Google Shape;4545;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6" name="Google Shape;4546;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52" name="Google Shape;455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g2a33f95ab57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57" name="Google Shape;4557;g2a33f95ab57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jpg"/><Relationship Id="rId3"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jpg"/><Relationship Id="rId3"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7" name="Google Shape;17;p9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8" name="Google Shape;18;p9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9" name="Google Shape;19;p9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20" name="Google Shape;20;p9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1" name="Google Shape;21;p9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2" name="Google Shape;22;p9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3" name="Google Shape;23;p9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4" name="Google Shape;24;p9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5" name="Google Shape;25;p9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6" name="Google Shape;26;p9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27" name="Google Shape;27;p9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8" name="Google Shape;28;p9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9" name="Google Shape;29;p9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30" name="Google Shape;30;p94"/>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94"/>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41" name="Shape 141"/>
        <p:cNvGrpSpPr/>
        <p:nvPr/>
      </p:nvGrpSpPr>
      <p:grpSpPr>
        <a:xfrm>
          <a:off x="0" y="0"/>
          <a:ext cx="0" cy="0"/>
          <a:chOff x="0" y="0"/>
          <a:chExt cx="0" cy="0"/>
        </a:xfrm>
      </p:grpSpPr>
      <p:grpSp>
        <p:nvGrpSpPr>
          <p:cNvPr id="142" name="Google Shape;142;p142"/>
          <p:cNvGrpSpPr/>
          <p:nvPr/>
        </p:nvGrpSpPr>
        <p:grpSpPr>
          <a:xfrm>
            <a:off x="0" y="1295400"/>
            <a:ext cx="7010400" cy="46038"/>
            <a:chOff x="1905000" y="6553200"/>
            <a:chExt cx="7010400" cy="45719"/>
          </a:xfrm>
        </p:grpSpPr>
        <p:sp>
          <p:nvSpPr>
            <p:cNvPr id="143" name="Google Shape;143;p14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4" name="Google Shape;144;p14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5" name="Google Shape;145;p14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46" name="Google Shape;146;p142"/>
          <p:cNvGrpSpPr/>
          <p:nvPr/>
        </p:nvGrpSpPr>
        <p:grpSpPr>
          <a:xfrm>
            <a:off x="2133600" y="6553200"/>
            <a:ext cx="7010400" cy="46038"/>
            <a:chOff x="1905000" y="6553200"/>
            <a:chExt cx="7010400" cy="45719"/>
          </a:xfrm>
        </p:grpSpPr>
        <p:sp>
          <p:nvSpPr>
            <p:cNvPr id="147" name="Google Shape;147;p14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8" name="Google Shape;148;p14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9" name="Google Shape;149;p14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50" name="Google Shape;150;p14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51" name="Google Shape;151;p14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52" name="Google Shape;152;p142"/>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42"/>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54" name="Google Shape;154;p142"/>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55" name="Google Shape;155;p142"/>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1072" name="Shape 1072"/>
        <p:cNvGrpSpPr/>
        <p:nvPr/>
      </p:nvGrpSpPr>
      <p:grpSpPr>
        <a:xfrm>
          <a:off x="0" y="0"/>
          <a:ext cx="0" cy="0"/>
          <a:chOff x="0" y="0"/>
          <a:chExt cx="0" cy="0"/>
        </a:xfrm>
      </p:grpSpPr>
      <p:sp>
        <p:nvSpPr>
          <p:cNvPr id="1073" name="Google Shape;1073;p21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074" name="Google Shape;1074;p219"/>
          <p:cNvGrpSpPr/>
          <p:nvPr/>
        </p:nvGrpSpPr>
        <p:grpSpPr>
          <a:xfrm>
            <a:off x="2084388" y="6550025"/>
            <a:ext cx="7059612" cy="49213"/>
            <a:chOff x="2083888" y="6550671"/>
            <a:chExt cx="7060112" cy="48665"/>
          </a:xfrm>
        </p:grpSpPr>
        <p:sp>
          <p:nvSpPr>
            <p:cNvPr id="1075" name="Google Shape;1075;p21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76" name="Google Shape;1076;p21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77" name="Google Shape;1077;p21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078" name="Google Shape;1078;p21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079" name="Google Shape;1079;p219"/>
          <p:cNvGrpSpPr/>
          <p:nvPr/>
        </p:nvGrpSpPr>
        <p:grpSpPr>
          <a:xfrm>
            <a:off x="2133600" y="6553200"/>
            <a:ext cx="7010400" cy="46038"/>
            <a:chOff x="1905000" y="6553200"/>
            <a:chExt cx="7010400" cy="45719"/>
          </a:xfrm>
        </p:grpSpPr>
        <p:sp>
          <p:nvSpPr>
            <p:cNvPr id="1080" name="Google Shape;1080;p21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81" name="Google Shape;1081;p21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82" name="Google Shape;1082;p21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083" name="Google Shape;1083;p219"/>
          <p:cNvGrpSpPr/>
          <p:nvPr/>
        </p:nvGrpSpPr>
        <p:grpSpPr>
          <a:xfrm>
            <a:off x="0" y="1295400"/>
            <a:ext cx="7010400" cy="46038"/>
            <a:chOff x="1905000" y="6553200"/>
            <a:chExt cx="7010400" cy="45719"/>
          </a:xfrm>
        </p:grpSpPr>
        <p:sp>
          <p:nvSpPr>
            <p:cNvPr id="1084" name="Google Shape;1084;p21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85" name="Google Shape;1085;p21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86" name="Google Shape;1086;p21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087" name="Google Shape;1087;p21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88" name="Google Shape;1088;p21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089" name="Shape 1089"/>
        <p:cNvGrpSpPr/>
        <p:nvPr/>
      </p:nvGrpSpPr>
      <p:grpSpPr>
        <a:xfrm>
          <a:off x="0" y="0"/>
          <a:ext cx="0" cy="0"/>
          <a:chOff x="0" y="0"/>
          <a:chExt cx="0" cy="0"/>
        </a:xfrm>
      </p:grpSpPr>
      <p:sp>
        <p:nvSpPr>
          <p:cNvPr id="1090" name="Google Shape;1090;p22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091" name="Google Shape;1091;p220"/>
          <p:cNvGrpSpPr/>
          <p:nvPr/>
        </p:nvGrpSpPr>
        <p:grpSpPr>
          <a:xfrm>
            <a:off x="2084388" y="6550025"/>
            <a:ext cx="7059612" cy="49213"/>
            <a:chOff x="2083888" y="6550671"/>
            <a:chExt cx="7060112" cy="48665"/>
          </a:xfrm>
        </p:grpSpPr>
        <p:sp>
          <p:nvSpPr>
            <p:cNvPr id="1092" name="Google Shape;1092;p22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93" name="Google Shape;1093;p22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94" name="Google Shape;1094;p22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095" name="Google Shape;1095;p22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096" name="Google Shape;1096;p220"/>
          <p:cNvGrpSpPr/>
          <p:nvPr/>
        </p:nvGrpSpPr>
        <p:grpSpPr>
          <a:xfrm>
            <a:off x="2133600" y="6553200"/>
            <a:ext cx="7010400" cy="46038"/>
            <a:chOff x="1905000" y="6553200"/>
            <a:chExt cx="7010400" cy="45719"/>
          </a:xfrm>
        </p:grpSpPr>
        <p:sp>
          <p:nvSpPr>
            <p:cNvPr id="1097" name="Google Shape;1097;p22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98" name="Google Shape;1098;p22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99" name="Google Shape;1099;p22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100" name="Google Shape;1100;p220"/>
          <p:cNvGrpSpPr/>
          <p:nvPr/>
        </p:nvGrpSpPr>
        <p:grpSpPr>
          <a:xfrm>
            <a:off x="0" y="1295400"/>
            <a:ext cx="7010400" cy="46038"/>
            <a:chOff x="1905000" y="6553200"/>
            <a:chExt cx="7010400" cy="45719"/>
          </a:xfrm>
        </p:grpSpPr>
        <p:sp>
          <p:nvSpPr>
            <p:cNvPr id="1101" name="Google Shape;1101;p22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02" name="Google Shape;1102;p22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03" name="Google Shape;1103;p22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104" name="Google Shape;1104;p220"/>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05" name="Google Shape;1105;p22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106" name="Shape 1106"/>
        <p:cNvGrpSpPr/>
        <p:nvPr/>
      </p:nvGrpSpPr>
      <p:grpSpPr>
        <a:xfrm>
          <a:off x="0" y="0"/>
          <a:ext cx="0" cy="0"/>
          <a:chOff x="0" y="0"/>
          <a:chExt cx="0" cy="0"/>
        </a:xfrm>
      </p:grpSpPr>
      <p:sp>
        <p:nvSpPr>
          <p:cNvPr id="1107" name="Google Shape;1107;p22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108" name="Google Shape;1108;p221"/>
          <p:cNvGrpSpPr/>
          <p:nvPr/>
        </p:nvGrpSpPr>
        <p:grpSpPr>
          <a:xfrm>
            <a:off x="2084388" y="6550025"/>
            <a:ext cx="7059612" cy="49213"/>
            <a:chOff x="2083888" y="6550671"/>
            <a:chExt cx="7060112" cy="48665"/>
          </a:xfrm>
        </p:grpSpPr>
        <p:sp>
          <p:nvSpPr>
            <p:cNvPr id="1109" name="Google Shape;1109;p221"/>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10" name="Google Shape;1110;p221"/>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11" name="Google Shape;1111;p221"/>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112" name="Google Shape;1112;p22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113" name="Google Shape;1113;p221"/>
          <p:cNvGrpSpPr/>
          <p:nvPr/>
        </p:nvGrpSpPr>
        <p:grpSpPr>
          <a:xfrm>
            <a:off x="2133600" y="6553200"/>
            <a:ext cx="7010400" cy="46038"/>
            <a:chOff x="1905000" y="6553200"/>
            <a:chExt cx="7010400" cy="45719"/>
          </a:xfrm>
        </p:grpSpPr>
        <p:sp>
          <p:nvSpPr>
            <p:cNvPr id="1114" name="Google Shape;1114;p22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15" name="Google Shape;1115;p22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16" name="Google Shape;1116;p22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117" name="Google Shape;1117;p221"/>
          <p:cNvGrpSpPr/>
          <p:nvPr/>
        </p:nvGrpSpPr>
        <p:grpSpPr>
          <a:xfrm>
            <a:off x="0" y="1295400"/>
            <a:ext cx="7010400" cy="46038"/>
            <a:chOff x="1905000" y="6553200"/>
            <a:chExt cx="7010400" cy="45719"/>
          </a:xfrm>
        </p:grpSpPr>
        <p:sp>
          <p:nvSpPr>
            <p:cNvPr id="1118" name="Google Shape;1118;p22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19" name="Google Shape;1119;p22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20" name="Google Shape;1120;p22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121" name="Google Shape;1121;p221"/>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22" name="Google Shape;1122;p22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1123" name="Shape 1123"/>
        <p:cNvGrpSpPr/>
        <p:nvPr/>
      </p:nvGrpSpPr>
      <p:grpSpPr>
        <a:xfrm>
          <a:off x="0" y="0"/>
          <a:ext cx="0" cy="0"/>
          <a:chOff x="0" y="0"/>
          <a:chExt cx="0" cy="0"/>
        </a:xfrm>
      </p:grpSpPr>
      <p:sp>
        <p:nvSpPr>
          <p:cNvPr id="1124" name="Google Shape;1124;p22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125" name="Google Shape;1125;p222"/>
          <p:cNvGrpSpPr/>
          <p:nvPr/>
        </p:nvGrpSpPr>
        <p:grpSpPr>
          <a:xfrm>
            <a:off x="2084388" y="6550025"/>
            <a:ext cx="7059612" cy="49213"/>
            <a:chOff x="2083888" y="6550671"/>
            <a:chExt cx="7060112" cy="48665"/>
          </a:xfrm>
        </p:grpSpPr>
        <p:sp>
          <p:nvSpPr>
            <p:cNvPr id="1126" name="Google Shape;1126;p22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27" name="Google Shape;1127;p22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28" name="Google Shape;1128;p22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129" name="Google Shape;1129;p22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130" name="Google Shape;1130;p222"/>
          <p:cNvGrpSpPr/>
          <p:nvPr/>
        </p:nvGrpSpPr>
        <p:grpSpPr>
          <a:xfrm>
            <a:off x="2133600" y="6553200"/>
            <a:ext cx="7010400" cy="46038"/>
            <a:chOff x="1905000" y="6553200"/>
            <a:chExt cx="7010400" cy="45719"/>
          </a:xfrm>
        </p:grpSpPr>
        <p:sp>
          <p:nvSpPr>
            <p:cNvPr id="1131" name="Google Shape;1131;p22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32" name="Google Shape;1132;p22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33" name="Google Shape;1133;p22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134" name="Google Shape;1134;p222"/>
          <p:cNvGrpSpPr/>
          <p:nvPr/>
        </p:nvGrpSpPr>
        <p:grpSpPr>
          <a:xfrm>
            <a:off x="0" y="1295400"/>
            <a:ext cx="7010400" cy="46038"/>
            <a:chOff x="1905000" y="6553200"/>
            <a:chExt cx="7010400" cy="45719"/>
          </a:xfrm>
        </p:grpSpPr>
        <p:sp>
          <p:nvSpPr>
            <p:cNvPr id="1135" name="Google Shape;1135;p22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36" name="Google Shape;1136;p22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37" name="Google Shape;1137;p22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138" name="Google Shape;1138;p222"/>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39" name="Google Shape;1139;p22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40" name="Shape 1140"/>
        <p:cNvGrpSpPr/>
        <p:nvPr/>
      </p:nvGrpSpPr>
      <p:grpSpPr>
        <a:xfrm>
          <a:off x="0" y="0"/>
          <a:ext cx="0" cy="0"/>
          <a:chOff x="0" y="0"/>
          <a:chExt cx="0" cy="0"/>
        </a:xfrm>
      </p:grpSpPr>
      <p:sp>
        <p:nvSpPr>
          <p:cNvPr id="1141" name="Google Shape;1141;p22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142" name="Google Shape;1142;p223"/>
          <p:cNvGrpSpPr/>
          <p:nvPr/>
        </p:nvGrpSpPr>
        <p:grpSpPr>
          <a:xfrm>
            <a:off x="2084388" y="6550025"/>
            <a:ext cx="7059612" cy="49213"/>
            <a:chOff x="2083888" y="6550671"/>
            <a:chExt cx="7060112" cy="48665"/>
          </a:xfrm>
        </p:grpSpPr>
        <p:sp>
          <p:nvSpPr>
            <p:cNvPr id="1143" name="Google Shape;1143;p22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44" name="Google Shape;1144;p22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45" name="Google Shape;1145;p22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146" name="Google Shape;1146;p22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147" name="Google Shape;1147;p223"/>
          <p:cNvGrpSpPr/>
          <p:nvPr/>
        </p:nvGrpSpPr>
        <p:grpSpPr>
          <a:xfrm>
            <a:off x="2133600" y="6553200"/>
            <a:ext cx="7010400" cy="46038"/>
            <a:chOff x="1905000" y="6553200"/>
            <a:chExt cx="7010400" cy="45719"/>
          </a:xfrm>
        </p:grpSpPr>
        <p:sp>
          <p:nvSpPr>
            <p:cNvPr id="1148" name="Google Shape;1148;p22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49" name="Google Shape;1149;p22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50" name="Google Shape;1150;p22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151" name="Google Shape;1151;p223"/>
          <p:cNvGrpSpPr/>
          <p:nvPr/>
        </p:nvGrpSpPr>
        <p:grpSpPr>
          <a:xfrm>
            <a:off x="0" y="1295400"/>
            <a:ext cx="7010400" cy="46038"/>
            <a:chOff x="1905000" y="6553200"/>
            <a:chExt cx="7010400" cy="45719"/>
          </a:xfrm>
        </p:grpSpPr>
        <p:sp>
          <p:nvSpPr>
            <p:cNvPr id="1152" name="Google Shape;1152;p22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53" name="Google Shape;1153;p22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54" name="Google Shape;1154;p22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155" name="Google Shape;1155;p22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56" name="Google Shape;1156;p22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57" name="Shape 1157"/>
        <p:cNvGrpSpPr/>
        <p:nvPr/>
      </p:nvGrpSpPr>
      <p:grpSpPr>
        <a:xfrm>
          <a:off x="0" y="0"/>
          <a:ext cx="0" cy="0"/>
          <a:chOff x="0" y="0"/>
          <a:chExt cx="0" cy="0"/>
        </a:xfrm>
      </p:grpSpPr>
      <p:sp>
        <p:nvSpPr>
          <p:cNvPr id="1158" name="Google Shape;1158;p22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159" name="Google Shape;1159;p224"/>
          <p:cNvGrpSpPr/>
          <p:nvPr/>
        </p:nvGrpSpPr>
        <p:grpSpPr>
          <a:xfrm>
            <a:off x="2084388" y="6550025"/>
            <a:ext cx="7059612" cy="49213"/>
            <a:chOff x="2083888" y="6550671"/>
            <a:chExt cx="7060112" cy="48665"/>
          </a:xfrm>
        </p:grpSpPr>
        <p:sp>
          <p:nvSpPr>
            <p:cNvPr id="1160" name="Google Shape;1160;p22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61" name="Google Shape;1161;p22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62" name="Google Shape;1162;p22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163" name="Google Shape;1163;p224"/>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164" name="Google Shape;1164;p224"/>
          <p:cNvGrpSpPr/>
          <p:nvPr/>
        </p:nvGrpSpPr>
        <p:grpSpPr>
          <a:xfrm>
            <a:off x="2133600" y="6553200"/>
            <a:ext cx="7010400" cy="46038"/>
            <a:chOff x="1905000" y="6553200"/>
            <a:chExt cx="7010400" cy="45719"/>
          </a:xfrm>
        </p:grpSpPr>
        <p:sp>
          <p:nvSpPr>
            <p:cNvPr id="1165" name="Google Shape;1165;p22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66" name="Google Shape;1166;p22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67" name="Google Shape;1167;p22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168" name="Google Shape;1168;p224"/>
          <p:cNvGrpSpPr/>
          <p:nvPr/>
        </p:nvGrpSpPr>
        <p:grpSpPr>
          <a:xfrm>
            <a:off x="0" y="1295400"/>
            <a:ext cx="7010400" cy="46038"/>
            <a:chOff x="1905000" y="6553200"/>
            <a:chExt cx="7010400" cy="45719"/>
          </a:xfrm>
        </p:grpSpPr>
        <p:sp>
          <p:nvSpPr>
            <p:cNvPr id="1169" name="Google Shape;1169;p22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70" name="Google Shape;1170;p22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171" name="Google Shape;1171;p22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172" name="Google Shape;1172;p224"/>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73" name="Google Shape;1173;p22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174" name="Shape 1174"/>
        <p:cNvGrpSpPr/>
        <p:nvPr/>
      </p:nvGrpSpPr>
      <p:grpSpPr>
        <a:xfrm>
          <a:off x="0" y="0"/>
          <a:ext cx="0" cy="0"/>
          <a:chOff x="0" y="0"/>
          <a:chExt cx="0" cy="0"/>
        </a:xfrm>
      </p:grpSpPr>
      <p:pic>
        <p:nvPicPr>
          <p:cNvPr id="1175" name="Google Shape;1175;p225"/>
          <p:cNvPicPr preferRelativeResize="0"/>
          <p:nvPr/>
        </p:nvPicPr>
        <p:blipFill rotWithShape="1">
          <a:blip r:embed="rId2">
            <a:alphaModFix amt="50000"/>
          </a:blip>
          <a:srcRect b="-541" l="0" r="0" t="-542"/>
          <a:stretch/>
        </p:blipFill>
        <p:spPr>
          <a:xfrm>
            <a:off x="3563108" y="2223656"/>
            <a:ext cx="2017786" cy="2729344"/>
          </a:xfrm>
          <a:prstGeom prst="rect">
            <a:avLst/>
          </a:prstGeom>
          <a:noFill/>
          <a:ln>
            <a:noFill/>
          </a:ln>
        </p:spPr>
      </p:pic>
      <p:pic>
        <p:nvPicPr>
          <p:cNvPr id="1176" name="Google Shape;1176;p22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1177" name="Google Shape;1177;p22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1178" name="Google Shape;1178;p225"/>
          <p:cNvSpPr txBox="1"/>
          <p:nvPr>
            <p:ph type="title"/>
          </p:nvPr>
        </p:nvSpPr>
        <p:spPr>
          <a:xfrm>
            <a:off x="628650" y="160569"/>
            <a:ext cx="6991350" cy="7643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sz="24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9" name="Google Shape;1179;p22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80" name="Google Shape;1180;p22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181" name="Shape 1181"/>
        <p:cNvGrpSpPr/>
        <p:nvPr/>
      </p:nvGrpSpPr>
      <p:grpSpPr>
        <a:xfrm>
          <a:off x="0" y="0"/>
          <a:ext cx="0" cy="0"/>
          <a:chOff x="0" y="0"/>
          <a:chExt cx="0" cy="0"/>
        </a:xfrm>
      </p:grpSpPr>
      <p:pic>
        <p:nvPicPr>
          <p:cNvPr id="1182" name="Google Shape;1182;p226"/>
          <p:cNvPicPr preferRelativeResize="0"/>
          <p:nvPr/>
        </p:nvPicPr>
        <p:blipFill rotWithShape="1">
          <a:blip r:embed="rId2">
            <a:alphaModFix amt="50000"/>
          </a:blip>
          <a:srcRect b="-541" l="0" r="0" t="-542"/>
          <a:stretch/>
        </p:blipFill>
        <p:spPr>
          <a:xfrm>
            <a:off x="3563108" y="2223656"/>
            <a:ext cx="2017786" cy="2729344"/>
          </a:xfrm>
          <a:prstGeom prst="rect">
            <a:avLst/>
          </a:prstGeom>
          <a:noFill/>
          <a:ln>
            <a:noFill/>
          </a:ln>
        </p:spPr>
      </p:pic>
      <p:pic>
        <p:nvPicPr>
          <p:cNvPr id="1183" name="Google Shape;1183;p22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1184" name="Google Shape;1184;p22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1185" name="Google Shape;1185;p226"/>
          <p:cNvSpPr txBox="1"/>
          <p:nvPr>
            <p:ph type="title"/>
          </p:nvPr>
        </p:nvSpPr>
        <p:spPr>
          <a:xfrm>
            <a:off x="628650" y="160569"/>
            <a:ext cx="6991350" cy="7643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sz="24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6" name="Google Shape;1186;p22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87" name="Google Shape;1187;p22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188" name="Shape 1188"/>
        <p:cNvGrpSpPr/>
        <p:nvPr/>
      </p:nvGrpSpPr>
      <p:grpSpPr>
        <a:xfrm>
          <a:off x="0" y="0"/>
          <a:ext cx="0" cy="0"/>
          <a:chOff x="0" y="0"/>
          <a:chExt cx="0" cy="0"/>
        </a:xfrm>
      </p:grpSpPr>
      <p:pic>
        <p:nvPicPr>
          <p:cNvPr id="1189" name="Google Shape;1189;p227"/>
          <p:cNvPicPr preferRelativeResize="0"/>
          <p:nvPr/>
        </p:nvPicPr>
        <p:blipFill rotWithShape="1">
          <a:blip r:embed="rId2">
            <a:alphaModFix amt="50000"/>
          </a:blip>
          <a:srcRect b="-541" l="0" r="0" t="-542"/>
          <a:stretch/>
        </p:blipFill>
        <p:spPr>
          <a:xfrm>
            <a:off x="3563108" y="2223656"/>
            <a:ext cx="2017786" cy="2729344"/>
          </a:xfrm>
          <a:prstGeom prst="rect">
            <a:avLst/>
          </a:prstGeom>
          <a:noFill/>
          <a:ln>
            <a:noFill/>
          </a:ln>
        </p:spPr>
      </p:pic>
      <p:pic>
        <p:nvPicPr>
          <p:cNvPr id="1190" name="Google Shape;1190;p22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1191" name="Google Shape;1191;p22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1192" name="Google Shape;1192;p227"/>
          <p:cNvSpPr txBox="1"/>
          <p:nvPr>
            <p:ph type="title"/>
          </p:nvPr>
        </p:nvSpPr>
        <p:spPr>
          <a:xfrm>
            <a:off x="628650" y="160569"/>
            <a:ext cx="6991350" cy="7643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sz="24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3" name="Google Shape;1193;p22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94" name="Google Shape;1194;p22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1195" name="Shape 1195"/>
        <p:cNvGrpSpPr/>
        <p:nvPr/>
      </p:nvGrpSpPr>
      <p:grpSpPr>
        <a:xfrm>
          <a:off x="0" y="0"/>
          <a:ext cx="0" cy="0"/>
          <a:chOff x="0" y="0"/>
          <a:chExt cx="0" cy="0"/>
        </a:xfrm>
      </p:grpSpPr>
      <p:pic>
        <p:nvPicPr>
          <p:cNvPr id="1196" name="Google Shape;1196;p228"/>
          <p:cNvPicPr preferRelativeResize="0"/>
          <p:nvPr/>
        </p:nvPicPr>
        <p:blipFill rotWithShape="1">
          <a:blip r:embed="rId2">
            <a:alphaModFix amt="50000"/>
          </a:blip>
          <a:srcRect b="-541" l="0" r="0" t="-542"/>
          <a:stretch/>
        </p:blipFill>
        <p:spPr>
          <a:xfrm>
            <a:off x="3563108" y="2223656"/>
            <a:ext cx="2017786" cy="2729344"/>
          </a:xfrm>
          <a:prstGeom prst="rect">
            <a:avLst/>
          </a:prstGeom>
          <a:noFill/>
          <a:ln>
            <a:noFill/>
          </a:ln>
        </p:spPr>
      </p:pic>
      <p:pic>
        <p:nvPicPr>
          <p:cNvPr id="1197" name="Google Shape;1197;p22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1198" name="Google Shape;1198;p22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1199" name="Google Shape;1199;p228"/>
          <p:cNvSpPr txBox="1"/>
          <p:nvPr>
            <p:ph type="title"/>
          </p:nvPr>
        </p:nvSpPr>
        <p:spPr>
          <a:xfrm>
            <a:off x="628650" y="160569"/>
            <a:ext cx="6991350" cy="7643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sz="24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0" name="Google Shape;1200;p22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01" name="Google Shape;1201;p22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56" name="Shape 156"/>
        <p:cNvGrpSpPr/>
        <p:nvPr/>
      </p:nvGrpSpPr>
      <p:grpSpPr>
        <a:xfrm>
          <a:off x="0" y="0"/>
          <a:ext cx="0" cy="0"/>
          <a:chOff x="0" y="0"/>
          <a:chExt cx="0" cy="0"/>
        </a:xfrm>
      </p:grpSpPr>
      <p:grpSp>
        <p:nvGrpSpPr>
          <p:cNvPr id="157" name="Google Shape;157;p143"/>
          <p:cNvGrpSpPr/>
          <p:nvPr/>
        </p:nvGrpSpPr>
        <p:grpSpPr>
          <a:xfrm>
            <a:off x="0" y="1295400"/>
            <a:ext cx="7010400" cy="46038"/>
            <a:chOff x="1905000" y="6553200"/>
            <a:chExt cx="7010400" cy="45719"/>
          </a:xfrm>
        </p:grpSpPr>
        <p:sp>
          <p:nvSpPr>
            <p:cNvPr id="158" name="Google Shape;158;p14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59" name="Google Shape;159;p14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60" name="Google Shape;160;p14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61" name="Google Shape;161;p143"/>
          <p:cNvGrpSpPr/>
          <p:nvPr/>
        </p:nvGrpSpPr>
        <p:grpSpPr>
          <a:xfrm>
            <a:off x="2133600" y="6553200"/>
            <a:ext cx="7010400" cy="46038"/>
            <a:chOff x="1905000" y="6553200"/>
            <a:chExt cx="7010400" cy="45719"/>
          </a:xfrm>
        </p:grpSpPr>
        <p:sp>
          <p:nvSpPr>
            <p:cNvPr id="162" name="Google Shape;162;p14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63" name="Google Shape;163;p14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64" name="Google Shape;164;p14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65" name="Google Shape;165;p14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66" name="Google Shape;166;p14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7" name="Google Shape;167;p1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8" name="Google Shape;168;p14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1202" name="Shape 1202"/>
        <p:cNvGrpSpPr/>
        <p:nvPr/>
      </p:nvGrpSpPr>
      <p:grpSpPr>
        <a:xfrm>
          <a:off x="0" y="0"/>
          <a:ext cx="0" cy="0"/>
          <a:chOff x="0" y="0"/>
          <a:chExt cx="0" cy="0"/>
        </a:xfrm>
      </p:grpSpPr>
      <p:pic>
        <p:nvPicPr>
          <p:cNvPr id="1203" name="Google Shape;1203;p229"/>
          <p:cNvPicPr preferRelativeResize="0"/>
          <p:nvPr/>
        </p:nvPicPr>
        <p:blipFill rotWithShape="1">
          <a:blip r:embed="rId2">
            <a:alphaModFix amt="50000"/>
          </a:blip>
          <a:srcRect b="-541" l="0" r="0" t="-542"/>
          <a:stretch/>
        </p:blipFill>
        <p:spPr>
          <a:xfrm>
            <a:off x="3563108" y="2223656"/>
            <a:ext cx="2017786" cy="2729344"/>
          </a:xfrm>
          <a:prstGeom prst="rect">
            <a:avLst/>
          </a:prstGeom>
          <a:noFill/>
          <a:ln>
            <a:noFill/>
          </a:ln>
        </p:spPr>
      </p:pic>
      <p:pic>
        <p:nvPicPr>
          <p:cNvPr id="1204" name="Google Shape;1204;p22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1205" name="Google Shape;1205;p22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1206" name="Google Shape;1206;p229"/>
          <p:cNvSpPr txBox="1"/>
          <p:nvPr>
            <p:ph type="title"/>
          </p:nvPr>
        </p:nvSpPr>
        <p:spPr>
          <a:xfrm>
            <a:off x="628650" y="160569"/>
            <a:ext cx="6991350" cy="76436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sz="24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7" name="Google Shape;1207;p22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08" name="Google Shape;1208;p22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type="obj">
  <p:cSld name="OBJECT">
    <p:spTree>
      <p:nvGrpSpPr>
        <p:cNvPr id="1209" name="Shape 1209"/>
        <p:cNvGrpSpPr/>
        <p:nvPr/>
      </p:nvGrpSpPr>
      <p:grpSpPr>
        <a:xfrm>
          <a:off x="0" y="0"/>
          <a:ext cx="0" cy="0"/>
          <a:chOff x="0" y="0"/>
          <a:chExt cx="0" cy="0"/>
        </a:xfrm>
      </p:grpSpPr>
      <p:sp>
        <p:nvSpPr>
          <p:cNvPr id="1210" name="Google Shape;1210;p230"/>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11" name="Google Shape;1211;p230"/>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12" name="Google Shape;1212;p230"/>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1pPr>
            <a:lvl2pPr indent="0" lvl="1"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2pPr>
            <a:lvl3pPr indent="0" lvl="2"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3pPr>
            <a:lvl4pPr indent="0" lvl="3"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4pPr>
            <a:lvl5pPr indent="0" lvl="4"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5pPr>
            <a:lvl6pPr indent="0" lvl="5"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6pPr>
            <a:lvl7pPr indent="0" lvl="6"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7pPr>
            <a:lvl8pPr indent="0" lvl="7"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8pPr>
            <a:lvl9pPr indent="0" lvl="8"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213" name="Shape 1213"/>
        <p:cNvGrpSpPr/>
        <p:nvPr/>
      </p:nvGrpSpPr>
      <p:grpSpPr>
        <a:xfrm>
          <a:off x="0" y="0"/>
          <a:ext cx="0" cy="0"/>
          <a:chOff x="0" y="0"/>
          <a:chExt cx="0" cy="0"/>
        </a:xfrm>
      </p:grpSpPr>
      <p:sp>
        <p:nvSpPr>
          <p:cNvPr id="1214" name="Google Shape;1214;p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5" name="Google Shape;1215;p231"/>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16" name="Google Shape;1216;p231"/>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17" name="Google Shape;1217;p2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18" name="Google Shape;1218;p2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19" name="Google Shape;1219;p2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20" name="Shape 1220"/>
        <p:cNvGrpSpPr/>
        <p:nvPr/>
      </p:nvGrpSpPr>
      <p:grpSpPr>
        <a:xfrm>
          <a:off x="0" y="0"/>
          <a:ext cx="0" cy="0"/>
          <a:chOff x="0" y="0"/>
          <a:chExt cx="0" cy="0"/>
        </a:xfrm>
      </p:grpSpPr>
      <p:sp>
        <p:nvSpPr>
          <p:cNvPr id="1221" name="Google Shape;1221;p2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2" name="Google Shape;1222;p2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3" name="Google Shape;1223;p2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4" name="Google Shape;1224;p2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25" name="Google Shape;1225;p2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26" name="Google Shape;1226;p2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7" name="Shape 1227"/>
        <p:cNvGrpSpPr/>
        <p:nvPr/>
      </p:nvGrpSpPr>
      <p:grpSpPr>
        <a:xfrm>
          <a:off x="0" y="0"/>
          <a:ext cx="0" cy="0"/>
          <a:chOff x="0" y="0"/>
          <a:chExt cx="0" cy="0"/>
        </a:xfrm>
      </p:grpSpPr>
      <p:sp>
        <p:nvSpPr>
          <p:cNvPr id="1228" name="Google Shape;1228;p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9" name="Google Shape;1229;p23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30" name="Google Shape;1230;p23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31" name="Google Shape;1231;p23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232" name="Shape 1232"/>
        <p:cNvGrpSpPr/>
        <p:nvPr/>
      </p:nvGrpSpPr>
      <p:grpSpPr>
        <a:xfrm>
          <a:off x="0" y="0"/>
          <a:ext cx="0" cy="0"/>
          <a:chOff x="0" y="0"/>
          <a:chExt cx="0" cy="0"/>
        </a:xfrm>
      </p:grpSpPr>
      <p:sp>
        <p:nvSpPr>
          <p:cNvPr id="1233" name="Google Shape;1233;p234"/>
          <p:cNvSpPr txBox="1"/>
          <p:nvPr>
            <p:ph type="title"/>
          </p:nvPr>
        </p:nvSpPr>
        <p:spPr>
          <a:xfrm>
            <a:off x="457200" y="274638"/>
            <a:ext cx="8229600" cy="1143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b="0" i="0" sz="2100">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4" name="Google Shape;1234;p234"/>
          <p:cNvSpPr txBox="1"/>
          <p:nvPr>
            <p:ph idx="1" type="body"/>
          </p:nvPr>
        </p:nvSpPr>
        <p:spPr>
          <a:xfrm>
            <a:off x="457200" y="1577340"/>
            <a:ext cx="3977640" cy="492443"/>
          </a:xfrm>
          <a:prstGeom prst="rect">
            <a:avLst/>
          </a:prstGeom>
          <a:noFill/>
          <a:ln>
            <a:noFill/>
          </a:ln>
        </p:spPr>
        <p:txBody>
          <a:bodyPr anchorCtr="0" anchor="t" bIns="0" lIns="0" spcFirstLastPara="1" rIns="0" wrap="square" tIns="0">
            <a:spAutoFit/>
          </a:bodyPr>
          <a:lstStyle>
            <a:lvl1pPr indent="-431800" lvl="0" marL="457200" algn="l">
              <a:lnSpc>
                <a:spcPct val="100000"/>
              </a:lnSpc>
              <a:spcBef>
                <a:spcPts val="640"/>
              </a:spcBef>
              <a:spcAft>
                <a:spcPts val="0"/>
              </a:spcAft>
              <a:buClr>
                <a:schemeClr val="dk1"/>
              </a:buClr>
              <a:buSzPts val="32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35" name="Google Shape;1235;p234"/>
          <p:cNvSpPr txBox="1"/>
          <p:nvPr>
            <p:ph idx="2" type="body"/>
          </p:nvPr>
        </p:nvSpPr>
        <p:spPr>
          <a:xfrm>
            <a:off x="4709160" y="1577340"/>
            <a:ext cx="3977640" cy="492443"/>
          </a:xfrm>
          <a:prstGeom prst="rect">
            <a:avLst/>
          </a:prstGeom>
          <a:noFill/>
          <a:ln>
            <a:noFill/>
          </a:ln>
        </p:spPr>
        <p:txBody>
          <a:bodyPr anchorCtr="0" anchor="t" bIns="0" lIns="0" spcFirstLastPara="1" rIns="0" wrap="square" tIns="0">
            <a:spAutoFit/>
          </a:bodyPr>
          <a:lstStyle>
            <a:lvl1pPr indent="-431800" lvl="0" marL="457200" algn="l">
              <a:lnSpc>
                <a:spcPct val="100000"/>
              </a:lnSpc>
              <a:spcBef>
                <a:spcPts val="640"/>
              </a:spcBef>
              <a:spcAft>
                <a:spcPts val="0"/>
              </a:spcAft>
              <a:buClr>
                <a:schemeClr val="dk1"/>
              </a:buClr>
              <a:buSzPts val="32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36" name="Google Shape;1236;p234"/>
          <p:cNvSpPr txBox="1"/>
          <p:nvPr>
            <p:ph idx="11" type="ftr"/>
          </p:nvPr>
        </p:nvSpPr>
        <p:spPr>
          <a:xfrm>
            <a:off x="4096345" y="6564312"/>
            <a:ext cx="951547" cy="16954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rgbClr val="7F7F7F"/>
                </a:solidFill>
                <a:latin typeface="Libre Franklin Medium"/>
                <a:ea typeface="Libre Franklin Medium"/>
                <a:cs typeface="Libre Franklin Medium"/>
                <a:sym typeface="Libre Franklin Medium"/>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37" name="Google Shape;1237;p234"/>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38" name="Google Shape;1238;p234"/>
          <p:cNvSpPr txBox="1"/>
          <p:nvPr>
            <p:ph idx="12" type="sldNum"/>
          </p:nvPr>
        </p:nvSpPr>
        <p:spPr>
          <a:xfrm>
            <a:off x="8736711" y="6549624"/>
            <a:ext cx="173831" cy="184150"/>
          </a:xfrm>
          <a:prstGeom prst="rect">
            <a:avLst/>
          </a:prstGeom>
          <a:noFill/>
          <a:ln>
            <a:noFill/>
          </a:ln>
        </p:spPr>
        <p:txBody>
          <a:bodyPr anchorCtr="0" anchor="t" bIns="0" lIns="0" spcFirstLastPara="1" rIns="0" wrap="square" tIns="0">
            <a:noAutofit/>
          </a:bodyPr>
          <a:lstStyle>
            <a:lvl1pPr indent="0" lvl="0"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1pPr>
            <a:lvl2pPr indent="0" lvl="1"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2pPr>
            <a:lvl3pPr indent="0" lvl="2"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3pPr>
            <a:lvl4pPr indent="0" lvl="3"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4pPr>
            <a:lvl5pPr indent="0" lvl="4"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5pPr>
            <a:lvl6pPr indent="0" lvl="5"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6pPr>
            <a:lvl7pPr indent="0" lvl="6"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7pPr>
            <a:lvl8pPr indent="0" lvl="7"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8pPr>
            <a:lvl9pPr indent="0" lvl="8" marL="28575" marR="0" rtl="0" algn="l">
              <a:lnSpc>
                <a:spcPct val="100000"/>
              </a:lnSpc>
              <a:spcBef>
                <a:spcPts val="0"/>
              </a:spcBef>
              <a:spcAft>
                <a:spcPts val="0"/>
              </a:spcAft>
              <a:buClr>
                <a:srgbClr val="000000"/>
              </a:buClr>
              <a:buSzPts val="825"/>
              <a:buFont typeface="Libre Franklin Medium"/>
              <a:buNone/>
              <a:defRPr b="0" i="0" sz="825" u="none" cap="none" strike="noStrike">
                <a:solidFill>
                  <a:srgbClr val="000000"/>
                </a:solidFill>
                <a:latin typeface="Libre Franklin Medium"/>
                <a:ea typeface="Libre Franklin Medium"/>
                <a:cs typeface="Libre Franklin Medium"/>
                <a:sym typeface="Libre Franklin Medium"/>
              </a:defRPr>
            </a:lvl9pPr>
          </a:lstStyle>
          <a:p>
            <a:pPr indent="0" lvl="0" marL="2857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239" name="Shape 1239"/>
        <p:cNvGrpSpPr/>
        <p:nvPr/>
      </p:nvGrpSpPr>
      <p:grpSpPr>
        <a:xfrm>
          <a:off x="0" y="0"/>
          <a:ext cx="0" cy="0"/>
          <a:chOff x="0" y="0"/>
          <a:chExt cx="0" cy="0"/>
        </a:xfrm>
      </p:grpSpPr>
      <p:sp>
        <p:nvSpPr>
          <p:cNvPr id="1240" name="Google Shape;1240;p235"/>
          <p:cNvSpPr txBox="1"/>
          <p:nvPr>
            <p:ph type="title"/>
          </p:nvPr>
        </p:nvSpPr>
        <p:spPr>
          <a:xfrm>
            <a:off x="457200" y="274638"/>
            <a:ext cx="8229600" cy="1143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b="0" i="0" sz="2774">
                <a:solidFill>
                  <a:srgbClr val="3333B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1" name="Google Shape;1241;p235"/>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367030" lvl="0" marL="457200" algn="l">
              <a:lnSpc>
                <a:spcPct val="100000"/>
              </a:lnSpc>
              <a:spcBef>
                <a:spcPts val="436"/>
              </a:spcBef>
              <a:spcAft>
                <a:spcPts val="0"/>
              </a:spcAft>
              <a:buClr>
                <a:schemeClr val="dk1"/>
              </a:buClr>
              <a:buSzPts val="2180"/>
              <a:buChar char="•"/>
              <a:defRPr b="0" i="0" sz="2180">
                <a:solidFill>
                  <a:schemeClr val="dk1"/>
                </a:solidFill>
                <a:latin typeface="Tahoma"/>
                <a:ea typeface="Tahoma"/>
                <a:cs typeface="Tahoma"/>
                <a:sym typeface="Tahoma"/>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42" name="Google Shape;1242;p235"/>
          <p:cNvSpPr txBox="1"/>
          <p:nvPr>
            <p:ph idx="11" type="ftr"/>
          </p:nvPr>
        </p:nvSpPr>
        <p:spPr>
          <a:xfrm>
            <a:off x="3108960" y="6377940"/>
            <a:ext cx="2926080" cy="342899"/>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43" name="Google Shape;1243;p235"/>
          <p:cNvSpPr txBox="1"/>
          <p:nvPr>
            <p:ph idx="10" type="dt"/>
          </p:nvPr>
        </p:nvSpPr>
        <p:spPr>
          <a:xfrm>
            <a:off x="457201" y="6377940"/>
            <a:ext cx="2103120" cy="3428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44" name="Google Shape;1244;p235"/>
          <p:cNvSpPr txBox="1"/>
          <p:nvPr>
            <p:ph idx="12" type="sldNum"/>
          </p:nvPr>
        </p:nvSpPr>
        <p:spPr>
          <a:xfrm>
            <a:off x="6583681" y="6377940"/>
            <a:ext cx="2103120" cy="342899"/>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1pPr>
            <a:lvl2pPr indent="0" lvl="1"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2pPr>
            <a:lvl3pPr indent="0" lvl="2"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3pPr>
            <a:lvl4pPr indent="0" lvl="3"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4pPr>
            <a:lvl5pPr indent="0" lvl="4"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5pPr>
            <a:lvl6pPr indent="0" lvl="5"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6pPr>
            <a:lvl7pPr indent="0" lvl="6"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7pPr>
            <a:lvl8pPr indent="0" lvl="7"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8pPr>
            <a:lvl9pPr indent="0" lvl="8" marL="0" marR="0" rtl="0" algn="r">
              <a:lnSpc>
                <a:spcPct val="100000"/>
              </a:lnSpc>
              <a:spcBef>
                <a:spcPts val="0"/>
              </a:spcBef>
              <a:spcAft>
                <a:spcPts val="0"/>
              </a:spcAft>
              <a:buClr>
                <a:srgbClr val="888888"/>
              </a:buClr>
              <a:buSzPts val="1600"/>
              <a:buFont typeface="Tahoma"/>
              <a:buNone/>
              <a:defRPr b="0" i="0" sz="16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7" name="Shape 1257"/>
        <p:cNvGrpSpPr/>
        <p:nvPr/>
      </p:nvGrpSpPr>
      <p:grpSpPr>
        <a:xfrm>
          <a:off x="0" y="0"/>
          <a:ext cx="0" cy="0"/>
          <a:chOff x="0" y="0"/>
          <a:chExt cx="0" cy="0"/>
        </a:xfrm>
      </p:grpSpPr>
      <p:sp>
        <p:nvSpPr>
          <p:cNvPr id="1258" name="Google Shape;1258;p112"/>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59" name="Google Shape;1259;p112"/>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60" name="Google Shape;1260;p112"/>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one">
  <p:cSld name="Blank_one">
    <p:spTree>
      <p:nvGrpSpPr>
        <p:cNvPr id="1261" name="Shape 1261"/>
        <p:cNvGrpSpPr/>
        <p:nvPr/>
      </p:nvGrpSpPr>
      <p:grpSpPr>
        <a:xfrm>
          <a:off x="0" y="0"/>
          <a:ext cx="0" cy="0"/>
          <a:chOff x="0" y="0"/>
          <a:chExt cx="0" cy="0"/>
        </a:xfrm>
      </p:grpSpPr>
      <p:sp>
        <p:nvSpPr>
          <p:cNvPr id="1262" name="Google Shape;1262;p113"/>
          <p:cNvSpPr txBox="1"/>
          <p:nvPr/>
        </p:nvSpPr>
        <p:spPr>
          <a:xfrm>
            <a:off x="8153400" y="6550026"/>
            <a:ext cx="9906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a:t>
            </a:r>
            <a:endParaRPr b="0" i="0" sz="825" u="none" cap="none" strike="noStrike">
              <a:solidFill>
                <a:srgbClr val="101141"/>
              </a:solidFill>
              <a:latin typeface="Arial"/>
              <a:ea typeface="Arial"/>
              <a:cs typeface="Arial"/>
              <a:sym typeface="Arial"/>
            </a:endParaRPr>
          </a:p>
        </p:txBody>
      </p:sp>
      <p:grpSp>
        <p:nvGrpSpPr>
          <p:cNvPr id="1263" name="Google Shape;1263;p113"/>
          <p:cNvGrpSpPr/>
          <p:nvPr/>
        </p:nvGrpSpPr>
        <p:grpSpPr>
          <a:xfrm>
            <a:off x="2084388" y="6550027"/>
            <a:ext cx="7059612" cy="49213"/>
            <a:chOff x="2083888" y="6550671"/>
            <a:chExt cx="7060112" cy="48665"/>
          </a:xfrm>
        </p:grpSpPr>
        <p:sp>
          <p:nvSpPr>
            <p:cNvPr id="1264" name="Google Shape;1264;p1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65" name="Google Shape;1265;p1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66" name="Google Shape;1266;p1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pic>
        <p:nvPicPr>
          <p:cNvPr descr="Picture 7.png" id="1267" name="Google Shape;1267;p113"/>
          <p:cNvPicPr preferRelativeResize="0"/>
          <p:nvPr/>
        </p:nvPicPr>
        <p:blipFill rotWithShape="1">
          <a:blip r:embed="rId2">
            <a:alphaModFix/>
          </a:blip>
          <a:srcRect b="5334" l="1923" r="0" t="0"/>
          <a:stretch/>
        </p:blipFill>
        <p:spPr>
          <a:xfrm>
            <a:off x="6629401" y="0"/>
            <a:ext cx="2193925" cy="692150"/>
          </a:xfrm>
          <a:prstGeom prst="rect">
            <a:avLst/>
          </a:prstGeom>
          <a:noFill/>
          <a:ln>
            <a:noFill/>
          </a:ln>
        </p:spPr>
      </p:pic>
      <p:grpSp>
        <p:nvGrpSpPr>
          <p:cNvPr id="1268" name="Google Shape;1268;p113"/>
          <p:cNvGrpSpPr/>
          <p:nvPr/>
        </p:nvGrpSpPr>
        <p:grpSpPr>
          <a:xfrm>
            <a:off x="2133600" y="6553200"/>
            <a:ext cx="7010400" cy="46038"/>
            <a:chOff x="1905000" y="6553200"/>
            <a:chExt cx="7010400" cy="45719"/>
          </a:xfrm>
        </p:grpSpPr>
        <p:sp>
          <p:nvSpPr>
            <p:cNvPr id="1269" name="Google Shape;1269;p1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70" name="Google Shape;1270;p1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71" name="Google Shape;1271;p1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grpSp>
        <p:nvGrpSpPr>
          <p:cNvPr id="1272" name="Google Shape;1272;p113"/>
          <p:cNvGrpSpPr/>
          <p:nvPr/>
        </p:nvGrpSpPr>
        <p:grpSpPr>
          <a:xfrm>
            <a:off x="0" y="1295400"/>
            <a:ext cx="7010400" cy="46038"/>
            <a:chOff x="1905000" y="6553200"/>
            <a:chExt cx="7010400" cy="45719"/>
          </a:xfrm>
        </p:grpSpPr>
        <p:sp>
          <p:nvSpPr>
            <p:cNvPr id="1273" name="Google Shape;1273;p1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74" name="Google Shape;1274;p1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75" name="Google Shape;1275;p1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6" name="Shape 1276"/>
        <p:cNvGrpSpPr/>
        <p:nvPr/>
      </p:nvGrpSpPr>
      <p:grpSpPr>
        <a:xfrm>
          <a:off x="0" y="0"/>
          <a:ext cx="0" cy="0"/>
          <a:chOff x="0" y="0"/>
          <a:chExt cx="0" cy="0"/>
        </a:xfrm>
      </p:grpSpPr>
      <p:sp>
        <p:nvSpPr>
          <p:cNvPr id="1277" name="Google Shape;1277;p115"/>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78" name="Google Shape;1278;p115"/>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79" name="Google Shape;1279;p115"/>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80" name="Google Shape;1280;p115"/>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69" name="Shape 169"/>
        <p:cNvGrpSpPr/>
        <p:nvPr/>
      </p:nvGrpSpPr>
      <p:grpSpPr>
        <a:xfrm>
          <a:off x="0" y="0"/>
          <a:ext cx="0" cy="0"/>
          <a:chOff x="0" y="0"/>
          <a:chExt cx="0" cy="0"/>
        </a:xfrm>
      </p:grpSpPr>
      <p:grpSp>
        <p:nvGrpSpPr>
          <p:cNvPr id="170" name="Google Shape;170;p144"/>
          <p:cNvGrpSpPr/>
          <p:nvPr/>
        </p:nvGrpSpPr>
        <p:grpSpPr>
          <a:xfrm rot="5400000">
            <a:off x="5006182" y="2567781"/>
            <a:ext cx="5181600" cy="46037"/>
            <a:chOff x="1905000" y="6553200"/>
            <a:chExt cx="7010400" cy="45719"/>
          </a:xfrm>
        </p:grpSpPr>
        <p:sp>
          <p:nvSpPr>
            <p:cNvPr id="171" name="Google Shape;171;p144"/>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72" name="Google Shape;172;p144"/>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73" name="Google Shape;173;p144"/>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74" name="Google Shape;174;p144"/>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175" name="Google Shape;175;p144"/>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rgbClr val="101141"/>
                </a:solidFill>
                <a:latin typeface="Arial"/>
                <a:ea typeface="Arial"/>
                <a:cs typeface="Arial"/>
                <a:sym typeface="Arial"/>
              </a:rPr>
              <a:t>BITS </a:t>
            </a:r>
            <a:r>
              <a:rPr b="0" i="0" lang="en-US" sz="9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76" name="Google Shape;176;p144"/>
          <p:cNvSpPr txBox="1"/>
          <p:nvPr>
            <p:ph idx="1" type="body"/>
          </p:nvPr>
        </p:nvSpPr>
        <p:spPr>
          <a:xfrm rot="5400000">
            <a:off x="1303338" y="296862"/>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7" name="Google Shape;177;p144"/>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1" name="Shape 1281"/>
        <p:cNvGrpSpPr/>
        <p:nvPr/>
      </p:nvGrpSpPr>
      <p:grpSpPr>
        <a:xfrm>
          <a:off x="0" y="0"/>
          <a:ext cx="0" cy="0"/>
          <a:chOff x="0" y="0"/>
          <a:chExt cx="0" cy="0"/>
        </a:xfrm>
      </p:grpSpPr>
      <p:sp>
        <p:nvSpPr>
          <p:cNvPr id="1282" name="Google Shape;1282;p236"/>
          <p:cNvSpPr txBox="1"/>
          <p:nvPr>
            <p:ph type="ctrTitle"/>
          </p:nvPr>
        </p:nvSpPr>
        <p:spPr>
          <a:xfrm>
            <a:off x="685800" y="2130427"/>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83" name="Google Shape;1283;p2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80"/>
              </a:spcBef>
              <a:spcAft>
                <a:spcPts val="0"/>
              </a:spcAft>
              <a:buClr>
                <a:srgbClr val="888888"/>
              </a:buClr>
              <a:buSzPts val="2400"/>
              <a:buNone/>
              <a:defRPr>
                <a:solidFill>
                  <a:srgbClr val="888888"/>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1284" name="Google Shape;1284;p236"/>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85" name="Google Shape;1285;p236"/>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86" name="Google Shape;1286;p236"/>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Title and Content">
  <p:cSld name="37_Title and Content">
    <p:spTree>
      <p:nvGrpSpPr>
        <p:cNvPr id="1287" name="Shape 1287"/>
        <p:cNvGrpSpPr/>
        <p:nvPr/>
      </p:nvGrpSpPr>
      <p:grpSpPr>
        <a:xfrm>
          <a:off x="0" y="0"/>
          <a:ext cx="0" cy="0"/>
          <a:chOff x="0" y="0"/>
          <a:chExt cx="0" cy="0"/>
        </a:xfrm>
      </p:grpSpPr>
      <p:sp>
        <p:nvSpPr>
          <p:cNvPr id="1288" name="Google Shape;1288;p23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89" name="Google Shape;1289;p237"/>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90" name="Google Shape;1290;p237"/>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91" name="Google Shape;1291;p237"/>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and Content">
  <p:cSld name="36_Title and Content">
    <p:spTree>
      <p:nvGrpSpPr>
        <p:cNvPr id="1292" name="Shape 1292"/>
        <p:cNvGrpSpPr/>
        <p:nvPr/>
      </p:nvGrpSpPr>
      <p:grpSpPr>
        <a:xfrm>
          <a:off x="0" y="0"/>
          <a:ext cx="0" cy="0"/>
          <a:chOff x="0" y="0"/>
          <a:chExt cx="0" cy="0"/>
        </a:xfrm>
      </p:grpSpPr>
      <p:sp>
        <p:nvSpPr>
          <p:cNvPr id="1293" name="Google Shape;1293;p238"/>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94" name="Google Shape;1294;p238"/>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95" name="Google Shape;1295;p238"/>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296" name="Google Shape;1296;p238"/>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Title and Content">
  <p:cSld name="35_Title and Content">
    <p:spTree>
      <p:nvGrpSpPr>
        <p:cNvPr id="1297" name="Shape 1297"/>
        <p:cNvGrpSpPr/>
        <p:nvPr/>
      </p:nvGrpSpPr>
      <p:grpSpPr>
        <a:xfrm>
          <a:off x="0" y="0"/>
          <a:ext cx="0" cy="0"/>
          <a:chOff x="0" y="0"/>
          <a:chExt cx="0" cy="0"/>
        </a:xfrm>
      </p:grpSpPr>
      <p:sp>
        <p:nvSpPr>
          <p:cNvPr id="1298" name="Google Shape;1298;p239"/>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99" name="Google Shape;1299;p239"/>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00" name="Google Shape;1300;p239"/>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01" name="Google Shape;1301;p239"/>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and Content">
  <p:cSld name="34_Title and Content">
    <p:spTree>
      <p:nvGrpSpPr>
        <p:cNvPr id="1302" name="Shape 1302"/>
        <p:cNvGrpSpPr/>
        <p:nvPr/>
      </p:nvGrpSpPr>
      <p:grpSpPr>
        <a:xfrm>
          <a:off x="0" y="0"/>
          <a:ext cx="0" cy="0"/>
          <a:chOff x="0" y="0"/>
          <a:chExt cx="0" cy="0"/>
        </a:xfrm>
      </p:grpSpPr>
      <p:sp>
        <p:nvSpPr>
          <p:cNvPr id="1303" name="Google Shape;1303;p240"/>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4" name="Google Shape;1304;p240"/>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05" name="Google Shape;1305;p240"/>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06" name="Google Shape;1306;p240"/>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1307" name="Shape 1307"/>
        <p:cNvGrpSpPr/>
        <p:nvPr/>
      </p:nvGrpSpPr>
      <p:grpSpPr>
        <a:xfrm>
          <a:off x="0" y="0"/>
          <a:ext cx="0" cy="0"/>
          <a:chOff x="0" y="0"/>
          <a:chExt cx="0" cy="0"/>
        </a:xfrm>
      </p:grpSpPr>
      <p:sp>
        <p:nvSpPr>
          <p:cNvPr id="1308" name="Google Shape;1308;p241"/>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9" name="Google Shape;1309;p241"/>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10" name="Google Shape;1310;p241"/>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11" name="Google Shape;1311;p241"/>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1312" name="Shape 1312"/>
        <p:cNvGrpSpPr/>
        <p:nvPr/>
      </p:nvGrpSpPr>
      <p:grpSpPr>
        <a:xfrm>
          <a:off x="0" y="0"/>
          <a:ext cx="0" cy="0"/>
          <a:chOff x="0" y="0"/>
          <a:chExt cx="0" cy="0"/>
        </a:xfrm>
      </p:grpSpPr>
      <p:sp>
        <p:nvSpPr>
          <p:cNvPr id="1313" name="Google Shape;1313;p24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14" name="Google Shape;1314;p242"/>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15" name="Google Shape;1315;p242"/>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16" name="Google Shape;1316;p242"/>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and Content">
  <p:cSld name="31_Title and Content">
    <p:spTree>
      <p:nvGrpSpPr>
        <p:cNvPr id="1317" name="Shape 1317"/>
        <p:cNvGrpSpPr/>
        <p:nvPr/>
      </p:nvGrpSpPr>
      <p:grpSpPr>
        <a:xfrm>
          <a:off x="0" y="0"/>
          <a:ext cx="0" cy="0"/>
          <a:chOff x="0" y="0"/>
          <a:chExt cx="0" cy="0"/>
        </a:xfrm>
      </p:grpSpPr>
      <p:sp>
        <p:nvSpPr>
          <p:cNvPr id="1318" name="Google Shape;1318;p243"/>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19" name="Google Shape;1319;p243"/>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20" name="Google Shape;1320;p243"/>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21" name="Google Shape;1321;p243"/>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and Content">
  <p:cSld name="30_Title and Content">
    <p:spTree>
      <p:nvGrpSpPr>
        <p:cNvPr id="1322" name="Shape 1322"/>
        <p:cNvGrpSpPr/>
        <p:nvPr/>
      </p:nvGrpSpPr>
      <p:grpSpPr>
        <a:xfrm>
          <a:off x="0" y="0"/>
          <a:ext cx="0" cy="0"/>
          <a:chOff x="0" y="0"/>
          <a:chExt cx="0" cy="0"/>
        </a:xfrm>
      </p:grpSpPr>
      <p:sp>
        <p:nvSpPr>
          <p:cNvPr id="1323" name="Google Shape;1323;p244"/>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4" name="Google Shape;1324;p244"/>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25" name="Google Shape;1325;p244"/>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26" name="Google Shape;1326;p244"/>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and Content">
  <p:cSld name="29_Title and Content">
    <p:spTree>
      <p:nvGrpSpPr>
        <p:cNvPr id="1327" name="Shape 1327"/>
        <p:cNvGrpSpPr/>
        <p:nvPr/>
      </p:nvGrpSpPr>
      <p:grpSpPr>
        <a:xfrm>
          <a:off x="0" y="0"/>
          <a:ext cx="0" cy="0"/>
          <a:chOff x="0" y="0"/>
          <a:chExt cx="0" cy="0"/>
        </a:xfrm>
      </p:grpSpPr>
      <p:sp>
        <p:nvSpPr>
          <p:cNvPr id="1328" name="Google Shape;1328;p245"/>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9" name="Google Shape;1329;p245"/>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30" name="Google Shape;1330;p245"/>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31" name="Google Shape;1331;p245"/>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145"/>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80" name="Google Shape;180;p145"/>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81" name="Google Shape;181;p145"/>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82" name="Google Shape;182;p145"/>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183" name="Google Shape;183;p145"/>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84" name="Google Shape;184;p145"/>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85" name="Google Shape;185;p145"/>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86" name="Google Shape;186;p145"/>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7" name="Google Shape;187;p145"/>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and Content">
  <p:cSld name="28_Title and Content">
    <p:spTree>
      <p:nvGrpSpPr>
        <p:cNvPr id="1332" name="Shape 1332"/>
        <p:cNvGrpSpPr/>
        <p:nvPr/>
      </p:nvGrpSpPr>
      <p:grpSpPr>
        <a:xfrm>
          <a:off x="0" y="0"/>
          <a:ext cx="0" cy="0"/>
          <a:chOff x="0" y="0"/>
          <a:chExt cx="0" cy="0"/>
        </a:xfrm>
      </p:grpSpPr>
      <p:sp>
        <p:nvSpPr>
          <p:cNvPr id="1333" name="Google Shape;1333;p246"/>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34" name="Google Shape;1334;p246"/>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35" name="Google Shape;1335;p246"/>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36" name="Google Shape;1336;p246"/>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1337" name="Shape 1337"/>
        <p:cNvGrpSpPr/>
        <p:nvPr/>
      </p:nvGrpSpPr>
      <p:grpSpPr>
        <a:xfrm>
          <a:off x="0" y="0"/>
          <a:ext cx="0" cy="0"/>
          <a:chOff x="0" y="0"/>
          <a:chExt cx="0" cy="0"/>
        </a:xfrm>
      </p:grpSpPr>
      <p:sp>
        <p:nvSpPr>
          <p:cNvPr id="1338" name="Google Shape;1338;p24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39" name="Google Shape;1339;p247"/>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40" name="Google Shape;1340;p247"/>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41" name="Google Shape;1341;p247"/>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and Content">
  <p:cSld name="26_Title and Content">
    <p:spTree>
      <p:nvGrpSpPr>
        <p:cNvPr id="1342" name="Shape 1342"/>
        <p:cNvGrpSpPr/>
        <p:nvPr/>
      </p:nvGrpSpPr>
      <p:grpSpPr>
        <a:xfrm>
          <a:off x="0" y="0"/>
          <a:ext cx="0" cy="0"/>
          <a:chOff x="0" y="0"/>
          <a:chExt cx="0" cy="0"/>
        </a:xfrm>
      </p:grpSpPr>
      <p:sp>
        <p:nvSpPr>
          <p:cNvPr id="1343" name="Google Shape;1343;p248"/>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44" name="Google Shape;1344;p248"/>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45" name="Google Shape;1345;p248"/>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46" name="Google Shape;1346;p248"/>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and Content">
  <p:cSld name="25_Title and Content">
    <p:spTree>
      <p:nvGrpSpPr>
        <p:cNvPr id="1347" name="Shape 1347"/>
        <p:cNvGrpSpPr/>
        <p:nvPr/>
      </p:nvGrpSpPr>
      <p:grpSpPr>
        <a:xfrm>
          <a:off x="0" y="0"/>
          <a:ext cx="0" cy="0"/>
          <a:chOff x="0" y="0"/>
          <a:chExt cx="0" cy="0"/>
        </a:xfrm>
      </p:grpSpPr>
      <p:sp>
        <p:nvSpPr>
          <p:cNvPr id="1348" name="Google Shape;1348;p249"/>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49" name="Google Shape;1349;p249"/>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50" name="Google Shape;1350;p249"/>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51" name="Google Shape;1351;p249"/>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and Content">
  <p:cSld name="24_Title and Content">
    <p:spTree>
      <p:nvGrpSpPr>
        <p:cNvPr id="1352" name="Shape 1352"/>
        <p:cNvGrpSpPr/>
        <p:nvPr/>
      </p:nvGrpSpPr>
      <p:grpSpPr>
        <a:xfrm>
          <a:off x="0" y="0"/>
          <a:ext cx="0" cy="0"/>
          <a:chOff x="0" y="0"/>
          <a:chExt cx="0" cy="0"/>
        </a:xfrm>
      </p:grpSpPr>
      <p:sp>
        <p:nvSpPr>
          <p:cNvPr id="1353" name="Google Shape;1353;p250"/>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54" name="Google Shape;1354;p250"/>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55" name="Google Shape;1355;p250"/>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56" name="Google Shape;1356;p250"/>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and Content">
  <p:cSld name="23_Title and Content">
    <p:spTree>
      <p:nvGrpSpPr>
        <p:cNvPr id="1357" name="Shape 1357"/>
        <p:cNvGrpSpPr/>
        <p:nvPr/>
      </p:nvGrpSpPr>
      <p:grpSpPr>
        <a:xfrm>
          <a:off x="0" y="0"/>
          <a:ext cx="0" cy="0"/>
          <a:chOff x="0" y="0"/>
          <a:chExt cx="0" cy="0"/>
        </a:xfrm>
      </p:grpSpPr>
      <p:sp>
        <p:nvSpPr>
          <p:cNvPr id="1358" name="Google Shape;1358;p251"/>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59" name="Google Shape;1359;p251"/>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60" name="Google Shape;1360;p251"/>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61" name="Google Shape;1361;p251"/>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1362" name="Shape 1362"/>
        <p:cNvGrpSpPr/>
        <p:nvPr/>
      </p:nvGrpSpPr>
      <p:grpSpPr>
        <a:xfrm>
          <a:off x="0" y="0"/>
          <a:ext cx="0" cy="0"/>
          <a:chOff x="0" y="0"/>
          <a:chExt cx="0" cy="0"/>
        </a:xfrm>
      </p:grpSpPr>
      <p:sp>
        <p:nvSpPr>
          <p:cNvPr id="1363" name="Google Shape;1363;p25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4" name="Google Shape;1364;p252"/>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65" name="Google Shape;1365;p252"/>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66" name="Google Shape;1366;p252"/>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and Content">
  <p:cSld name="21_Title and Content">
    <p:spTree>
      <p:nvGrpSpPr>
        <p:cNvPr id="1367" name="Shape 1367"/>
        <p:cNvGrpSpPr/>
        <p:nvPr/>
      </p:nvGrpSpPr>
      <p:grpSpPr>
        <a:xfrm>
          <a:off x="0" y="0"/>
          <a:ext cx="0" cy="0"/>
          <a:chOff x="0" y="0"/>
          <a:chExt cx="0" cy="0"/>
        </a:xfrm>
      </p:grpSpPr>
      <p:sp>
        <p:nvSpPr>
          <p:cNvPr id="1368" name="Google Shape;1368;p253"/>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9" name="Google Shape;1369;p253"/>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70" name="Google Shape;1370;p253"/>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71" name="Google Shape;1371;p253"/>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p:cSld name="20_Title and Content">
    <p:spTree>
      <p:nvGrpSpPr>
        <p:cNvPr id="1372" name="Shape 1372"/>
        <p:cNvGrpSpPr/>
        <p:nvPr/>
      </p:nvGrpSpPr>
      <p:grpSpPr>
        <a:xfrm>
          <a:off x="0" y="0"/>
          <a:ext cx="0" cy="0"/>
          <a:chOff x="0" y="0"/>
          <a:chExt cx="0" cy="0"/>
        </a:xfrm>
      </p:grpSpPr>
      <p:sp>
        <p:nvSpPr>
          <p:cNvPr id="1373" name="Google Shape;1373;p254"/>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74" name="Google Shape;1374;p254"/>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75" name="Google Shape;1375;p254"/>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76" name="Google Shape;1376;p254"/>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1377" name="Shape 1377"/>
        <p:cNvGrpSpPr/>
        <p:nvPr/>
      </p:nvGrpSpPr>
      <p:grpSpPr>
        <a:xfrm>
          <a:off x="0" y="0"/>
          <a:ext cx="0" cy="0"/>
          <a:chOff x="0" y="0"/>
          <a:chExt cx="0" cy="0"/>
        </a:xfrm>
      </p:grpSpPr>
      <p:sp>
        <p:nvSpPr>
          <p:cNvPr id="1378" name="Google Shape;1378;p255"/>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79" name="Google Shape;1379;p255"/>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80" name="Google Shape;1380;p255"/>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81" name="Google Shape;1381;p255"/>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88" name="Shape 188"/>
        <p:cNvGrpSpPr/>
        <p:nvPr/>
      </p:nvGrpSpPr>
      <p:grpSpPr>
        <a:xfrm>
          <a:off x="0" y="0"/>
          <a:ext cx="0" cy="0"/>
          <a:chOff x="0" y="0"/>
          <a:chExt cx="0" cy="0"/>
        </a:xfrm>
      </p:grpSpPr>
      <p:sp>
        <p:nvSpPr>
          <p:cNvPr id="189" name="Google Shape;189;p1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1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1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spTree>
      <p:nvGrpSpPr>
        <p:cNvPr id="1382" name="Shape 1382"/>
        <p:cNvGrpSpPr/>
        <p:nvPr/>
      </p:nvGrpSpPr>
      <p:grpSpPr>
        <a:xfrm>
          <a:off x="0" y="0"/>
          <a:ext cx="0" cy="0"/>
          <a:chOff x="0" y="0"/>
          <a:chExt cx="0" cy="0"/>
        </a:xfrm>
      </p:grpSpPr>
      <p:sp>
        <p:nvSpPr>
          <p:cNvPr id="1383" name="Google Shape;1383;p256"/>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4" name="Google Shape;1384;p256"/>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85" name="Google Shape;1385;p256"/>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86" name="Google Shape;1386;p256"/>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387" name="Shape 1387"/>
        <p:cNvGrpSpPr/>
        <p:nvPr/>
      </p:nvGrpSpPr>
      <p:grpSpPr>
        <a:xfrm>
          <a:off x="0" y="0"/>
          <a:ext cx="0" cy="0"/>
          <a:chOff x="0" y="0"/>
          <a:chExt cx="0" cy="0"/>
        </a:xfrm>
      </p:grpSpPr>
      <p:sp>
        <p:nvSpPr>
          <p:cNvPr id="1388" name="Google Shape;1388;p25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9" name="Google Shape;1389;p257"/>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90" name="Google Shape;1390;p257"/>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91" name="Google Shape;1391;p257"/>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spTree>
      <p:nvGrpSpPr>
        <p:cNvPr id="1392" name="Shape 1392"/>
        <p:cNvGrpSpPr/>
        <p:nvPr/>
      </p:nvGrpSpPr>
      <p:grpSpPr>
        <a:xfrm>
          <a:off x="0" y="0"/>
          <a:ext cx="0" cy="0"/>
          <a:chOff x="0" y="0"/>
          <a:chExt cx="0" cy="0"/>
        </a:xfrm>
      </p:grpSpPr>
      <p:sp>
        <p:nvSpPr>
          <p:cNvPr id="1393" name="Google Shape;1393;p258"/>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94" name="Google Shape;1394;p258"/>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95" name="Google Shape;1395;p258"/>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96" name="Google Shape;1396;p258"/>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and Content">
  <p:cSld name="15_Title and Content">
    <p:spTree>
      <p:nvGrpSpPr>
        <p:cNvPr id="1397" name="Shape 1397"/>
        <p:cNvGrpSpPr/>
        <p:nvPr/>
      </p:nvGrpSpPr>
      <p:grpSpPr>
        <a:xfrm>
          <a:off x="0" y="0"/>
          <a:ext cx="0" cy="0"/>
          <a:chOff x="0" y="0"/>
          <a:chExt cx="0" cy="0"/>
        </a:xfrm>
      </p:grpSpPr>
      <p:sp>
        <p:nvSpPr>
          <p:cNvPr id="1398" name="Google Shape;1398;p259"/>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99" name="Google Shape;1399;p259"/>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00" name="Google Shape;1400;p259"/>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01" name="Google Shape;1401;p259"/>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1402" name="Shape 1402"/>
        <p:cNvGrpSpPr/>
        <p:nvPr/>
      </p:nvGrpSpPr>
      <p:grpSpPr>
        <a:xfrm>
          <a:off x="0" y="0"/>
          <a:ext cx="0" cy="0"/>
          <a:chOff x="0" y="0"/>
          <a:chExt cx="0" cy="0"/>
        </a:xfrm>
      </p:grpSpPr>
      <p:sp>
        <p:nvSpPr>
          <p:cNvPr id="1403" name="Google Shape;1403;p260"/>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4" name="Google Shape;1404;p260"/>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05" name="Google Shape;1405;p260"/>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06" name="Google Shape;1406;p260"/>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1407" name="Shape 1407"/>
        <p:cNvGrpSpPr/>
        <p:nvPr/>
      </p:nvGrpSpPr>
      <p:grpSpPr>
        <a:xfrm>
          <a:off x="0" y="0"/>
          <a:ext cx="0" cy="0"/>
          <a:chOff x="0" y="0"/>
          <a:chExt cx="0" cy="0"/>
        </a:xfrm>
      </p:grpSpPr>
      <p:sp>
        <p:nvSpPr>
          <p:cNvPr id="1408" name="Google Shape;1408;p261"/>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9" name="Google Shape;1409;p261"/>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10" name="Google Shape;1410;p261"/>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11" name="Google Shape;1411;p261"/>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412" name="Shape 1412"/>
        <p:cNvGrpSpPr/>
        <p:nvPr/>
      </p:nvGrpSpPr>
      <p:grpSpPr>
        <a:xfrm>
          <a:off x="0" y="0"/>
          <a:ext cx="0" cy="0"/>
          <a:chOff x="0" y="0"/>
          <a:chExt cx="0" cy="0"/>
        </a:xfrm>
      </p:grpSpPr>
      <p:sp>
        <p:nvSpPr>
          <p:cNvPr id="1413" name="Google Shape;1413;p26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14" name="Google Shape;1414;p262"/>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15" name="Google Shape;1415;p262"/>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16" name="Google Shape;1416;p262"/>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1417" name="Shape 1417"/>
        <p:cNvGrpSpPr/>
        <p:nvPr/>
      </p:nvGrpSpPr>
      <p:grpSpPr>
        <a:xfrm>
          <a:off x="0" y="0"/>
          <a:ext cx="0" cy="0"/>
          <a:chOff x="0" y="0"/>
          <a:chExt cx="0" cy="0"/>
        </a:xfrm>
      </p:grpSpPr>
      <p:sp>
        <p:nvSpPr>
          <p:cNvPr id="1418" name="Google Shape;1418;p263"/>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19" name="Google Shape;1419;p263"/>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20" name="Google Shape;1420;p263"/>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21" name="Google Shape;1421;p263"/>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422" name="Shape 1422"/>
        <p:cNvGrpSpPr/>
        <p:nvPr/>
      </p:nvGrpSpPr>
      <p:grpSpPr>
        <a:xfrm>
          <a:off x="0" y="0"/>
          <a:ext cx="0" cy="0"/>
          <a:chOff x="0" y="0"/>
          <a:chExt cx="0" cy="0"/>
        </a:xfrm>
      </p:grpSpPr>
      <p:sp>
        <p:nvSpPr>
          <p:cNvPr id="1423" name="Google Shape;1423;p264"/>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4" name="Google Shape;1424;p264"/>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25" name="Google Shape;1425;p264"/>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26" name="Google Shape;1426;p264"/>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427" name="Shape 1427"/>
        <p:cNvGrpSpPr/>
        <p:nvPr/>
      </p:nvGrpSpPr>
      <p:grpSpPr>
        <a:xfrm>
          <a:off x="0" y="0"/>
          <a:ext cx="0" cy="0"/>
          <a:chOff x="0" y="0"/>
          <a:chExt cx="0" cy="0"/>
        </a:xfrm>
      </p:grpSpPr>
      <p:sp>
        <p:nvSpPr>
          <p:cNvPr id="1428" name="Google Shape;1428;p265"/>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9" name="Google Shape;1429;p265"/>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30" name="Google Shape;1430;p265"/>
          <p:cNvSpPr txBox="1"/>
          <p:nvPr>
            <p:ph idx="11" type="ftr"/>
          </p:nvPr>
        </p:nvSpPr>
        <p:spPr>
          <a:xfrm>
            <a:off x="2195737" y="6237314"/>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31" name="Google Shape;1431;p265"/>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200"/>
              <a:buFont typeface="Tahoma"/>
              <a:buNone/>
              <a:defRPr b="1" i="0" sz="12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04" name="Shape 204"/>
        <p:cNvGrpSpPr/>
        <p:nvPr/>
      </p:nvGrpSpPr>
      <p:grpSpPr>
        <a:xfrm>
          <a:off x="0" y="0"/>
          <a:ext cx="0" cy="0"/>
          <a:chOff x="0" y="0"/>
          <a:chExt cx="0" cy="0"/>
        </a:xfrm>
      </p:grpSpPr>
      <p:sp>
        <p:nvSpPr>
          <p:cNvPr id="205" name="Google Shape;205;p9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206" name="Google Shape;206;p98"/>
          <p:cNvGrpSpPr/>
          <p:nvPr/>
        </p:nvGrpSpPr>
        <p:grpSpPr>
          <a:xfrm>
            <a:off x="2084388" y="6550025"/>
            <a:ext cx="7059612" cy="49213"/>
            <a:chOff x="2083888" y="6550671"/>
            <a:chExt cx="7060112" cy="48665"/>
          </a:xfrm>
        </p:grpSpPr>
        <p:sp>
          <p:nvSpPr>
            <p:cNvPr id="207" name="Google Shape;207;p9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08" name="Google Shape;208;p9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09" name="Google Shape;209;p9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210" name="Google Shape;210;p9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211" name="Google Shape;211;p98"/>
          <p:cNvGrpSpPr/>
          <p:nvPr/>
        </p:nvGrpSpPr>
        <p:grpSpPr>
          <a:xfrm>
            <a:off x="2133600" y="6553200"/>
            <a:ext cx="7010400" cy="46038"/>
            <a:chOff x="1905000" y="6553200"/>
            <a:chExt cx="7010400" cy="45719"/>
          </a:xfrm>
        </p:grpSpPr>
        <p:sp>
          <p:nvSpPr>
            <p:cNvPr id="212" name="Google Shape;212;p9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3" name="Google Shape;213;p9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4" name="Google Shape;214;p9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215" name="Google Shape;215;p98"/>
          <p:cNvGrpSpPr/>
          <p:nvPr/>
        </p:nvGrpSpPr>
        <p:grpSpPr>
          <a:xfrm>
            <a:off x="0" y="1295400"/>
            <a:ext cx="7010400" cy="46038"/>
            <a:chOff x="1905000" y="6553200"/>
            <a:chExt cx="7010400" cy="45719"/>
          </a:xfrm>
        </p:grpSpPr>
        <p:sp>
          <p:nvSpPr>
            <p:cNvPr id="216" name="Google Shape;216;p9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7" name="Google Shape;217;p9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8" name="Google Shape;218;p9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219" name="Google Shape;219;p9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0" name="Google Shape;220;p9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2" name="Shape 1432"/>
        <p:cNvGrpSpPr/>
        <p:nvPr/>
      </p:nvGrpSpPr>
      <p:grpSpPr>
        <a:xfrm>
          <a:off x="0" y="0"/>
          <a:ext cx="0" cy="0"/>
          <a:chOff x="0" y="0"/>
          <a:chExt cx="0" cy="0"/>
        </a:xfrm>
      </p:grpSpPr>
      <p:sp>
        <p:nvSpPr>
          <p:cNvPr id="1433" name="Google Shape;1433;p266"/>
          <p:cNvSpPr txBox="1"/>
          <p:nvPr>
            <p:ph type="title"/>
          </p:nvPr>
        </p:nvSpPr>
        <p:spPr>
          <a:xfrm>
            <a:off x="722313" y="4406902"/>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000"/>
              <a:buFont typeface="Calibri"/>
              <a:buNone/>
              <a:defRPr b="1" i="0" sz="3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4" name="Google Shape;1434;p26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270"/>
              </a:spcBef>
              <a:spcAft>
                <a:spcPts val="0"/>
              </a:spcAft>
              <a:buClr>
                <a:srgbClr val="888888"/>
              </a:buClr>
              <a:buSzPts val="1350"/>
              <a:buNone/>
              <a:defRPr sz="1350">
                <a:solidFill>
                  <a:srgbClr val="888888"/>
                </a:solidFill>
              </a:defRPr>
            </a:lvl2pPr>
            <a:lvl3pPr indent="-228600" lvl="2" marL="1371600" algn="l">
              <a:lnSpc>
                <a:spcPct val="100000"/>
              </a:lnSpc>
              <a:spcBef>
                <a:spcPts val="240"/>
              </a:spcBef>
              <a:spcAft>
                <a:spcPts val="0"/>
              </a:spcAft>
              <a:buClr>
                <a:srgbClr val="888888"/>
              </a:buClr>
              <a:buSzPts val="1200"/>
              <a:buNone/>
              <a:defRPr sz="1200">
                <a:solidFill>
                  <a:srgbClr val="888888"/>
                </a:solidFill>
              </a:defRPr>
            </a:lvl3pPr>
            <a:lvl4pPr indent="-228600" lvl="3" marL="1828800" algn="l">
              <a:lnSpc>
                <a:spcPct val="100000"/>
              </a:lnSpc>
              <a:spcBef>
                <a:spcPts val="210"/>
              </a:spcBef>
              <a:spcAft>
                <a:spcPts val="0"/>
              </a:spcAft>
              <a:buClr>
                <a:srgbClr val="888888"/>
              </a:buClr>
              <a:buSzPts val="1050"/>
              <a:buNone/>
              <a:defRPr sz="1050">
                <a:solidFill>
                  <a:srgbClr val="888888"/>
                </a:solidFill>
              </a:defRPr>
            </a:lvl4pPr>
            <a:lvl5pPr indent="-228600" lvl="4" marL="2286000" algn="l">
              <a:lnSpc>
                <a:spcPct val="100000"/>
              </a:lnSpc>
              <a:spcBef>
                <a:spcPts val="210"/>
              </a:spcBef>
              <a:spcAft>
                <a:spcPts val="0"/>
              </a:spcAft>
              <a:buClr>
                <a:srgbClr val="888888"/>
              </a:buClr>
              <a:buSzPts val="1050"/>
              <a:buNone/>
              <a:defRPr sz="1050">
                <a:solidFill>
                  <a:srgbClr val="888888"/>
                </a:solidFill>
              </a:defRPr>
            </a:lvl5pPr>
            <a:lvl6pPr indent="-228600" lvl="5" marL="2743200" algn="l">
              <a:lnSpc>
                <a:spcPct val="100000"/>
              </a:lnSpc>
              <a:spcBef>
                <a:spcPts val="210"/>
              </a:spcBef>
              <a:spcAft>
                <a:spcPts val="0"/>
              </a:spcAft>
              <a:buClr>
                <a:srgbClr val="888888"/>
              </a:buClr>
              <a:buSzPts val="1050"/>
              <a:buNone/>
              <a:defRPr sz="1050">
                <a:solidFill>
                  <a:srgbClr val="888888"/>
                </a:solidFill>
              </a:defRPr>
            </a:lvl6pPr>
            <a:lvl7pPr indent="-228600" lvl="6" marL="3200400" algn="l">
              <a:lnSpc>
                <a:spcPct val="100000"/>
              </a:lnSpc>
              <a:spcBef>
                <a:spcPts val="210"/>
              </a:spcBef>
              <a:spcAft>
                <a:spcPts val="0"/>
              </a:spcAft>
              <a:buClr>
                <a:srgbClr val="888888"/>
              </a:buClr>
              <a:buSzPts val="1050"/>
              <a:buNone/>
              <a:defRPr sz="1050">
                <a:solidFill>
                  <a:srgbClr val="888888"/>
                </a:solidFill>
              </a:defRPr>
            </a:lvl7pPr>
            <a:lvl8pPr indent="-228600" lvl="7" marL="3657600" algn="l">
              <a:lnSpc>
                <a:spcPct val="100000"/>
              </a:lnSpc>
              <a:spcBef>
                <a:spcPts val="210"/>
              </a:spcBef>
              <a:spcAft>
                <a:spcPts val="0"/>
              </a:spcAft>
              <a:buClr>
                <a:srgbClr val="888888"/>
              </a:buClr>
              <a:buSzPts val="1050"/>
              <a:buNone/>
              <a:defRPr sz="1050">
                <a:solidFill>
                  <a:srgbClr val="888888"/>
                </a:solidFill>
              </a:defRPr>
            </a:lvl8pPr>
            <a:lvl9pPr indent="-228600" lvl="8" marL="4114800" algn="l">
              <a:lnSpc>
                <a:spcPct val="100000"/>
              </a:lnSpc>
              <a:spcBef>
                <a:spcPts val="210"/>
              </a:spcBef>
              <a:spcAft>
                <a:spcPts val="0"/>
              </a:spcAft>
              <a:buClr>
                <a:srgbClr val="888888"/>
              </a:buClr>
              <a:buSzPts val="1050"/>
              <a:buNone/>
              <a:defRPr sz="1050">
                <a:solidFill>
                  <a:srgbClr val="888888"/>
                </a:solidFill>
              </a:defRPr>
            </a:lvl9pPr>
          </a:lstStyle>
          <a:p/>
        </p:txBody>
      </p:sp>
      <p:sp>
        <p:nvSpPr>
          <p:cNvPr id="1435" name="Google Shape;1435;p266"/>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36" name="Google Shape;1436;p266"/>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37" name="Google Shape;1437;p266"/>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38" name="Shape 1438"/>
        <p:cNvGrpSpPr/>
        <p:nvPr/>
      </p:nvGrpSpPr>
      <p:grpSpPr>
        <a:xfrm>
          <a:off x="0" y="0"/>
          <a:ext cx="0" cy="0"/>
          <a:chOff x="0" y="0"/>
          <a:chExt cx="0" cy="0"/>
        </a:xfrm>
      </p:grpSpPr>
      <p:sp>
        <p:nvSpPr>
          <p:cNvPr id="1439" name="Google Shape;1439;p26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0" name="Google Shape;1440;p267"/>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420"/>
              </a:spcBef>
              <a:spcAft>
                <a:spcPts val="0"/>
              </a:spcAft>
              <a:buClr>
                <a:schemeClr val="dk1"/>
              </a:buClr>
              <a:buSzPts val="2100"/>
              <a:buChar char="•"/>
              <a:defRPr sz="2100"/>
            </a:lvl1pPr>
            <a:lvl2pPr indent="-342900" lvl="1" marL="914400" algn="l">
              <a:lnSpc>
                <a:spcPct val="100000"/>
              </a:lnSpc>
              <a:spcBef>
                <a:spcPts val="36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4325" lvl="3" marL="1828800" algn="l">
              <a:lnSpc>
                <a:spcPct val="100000"/>
              </a:lnSpc>
              <a:spcBef>
                <a:spcPts val="270"/>
              </a:spcBef>
              <a:spcAft>
                <a:spcPts val="0"/>
              </a:spcAft>
              <a:buClr>
                <a:schemeClr val="dk1"/>
              </a:buClr>
              <a:buSzPts val="1350"/>
              <a:buChar char="–"/>
              <a:defRPr sz="1350"/>
            </a:lvl4pPr>
            <a:lvl5pPr indent="-314325" lvl="4" marL="2286000" algn="l">
              <a:lnSpc>
                <a:spcPct val="100000"/>
              </a:lnSpc>
              <a:spcBef>
                <a:spcPts val="270"/>
              </a:spcBef>
              <a:spcAft>
                <a:spcPts val="0"/>
              </a:spcAft>
              <a:buClr>
                <a:schemeClr val="dk1"/>
              </a:buClr>
              <a:buSzPts val="1350"/>
              <a:buChar char="»"/>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sp>
        <p:nvSpPr>
          <p:cNvPr id="1441" name="Google Shape;1441;p267"/>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420"/>
              </a:spcBef>
              <a:spcAft>
                <a:spcPts val="0"/>
              </a:spcAft>
              <a:buClr>
                <a:schemeClr val="dk1"/>
              </a:buClr>
              <a:buSzPts val="2100"/>
              <a:buChar char="•"/>
              <a:defRPr sz="2100"/>
            </a:lvl1pPr>
            <a:lvl2pPr indent="-342900" lvl="1" marL="914400" algn="l">
              <a:lnSpc>
                <a:spcPct val="100000"/>
              </a:lnSpc>
              <a:spcBef>
                <a:spcPts val="36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4325" lvl="3" marL="1828800" algn="l">
              <a:lnSpc>
                <a:spcPct val="100000"/>
              </a:lnSpc>
              <a:spcBef>
                <a:spcPts val="270"/>
              </a:spcBef>
              <a:spcAft>
                <a:spcPts val="0"/>
              </a:spcAft>
              <a:buClr>
                <a:schemeClr val="dk1"/>
              </a:buClr>
              <a:buSzPts val="1350"/>
              <a:buChar char="–"/>
              <a:defRPr sz="1350"/>
            </a:lvl4pPr>
            <a:lvl5pPr indent="-314325" lvl="4" marL="2286000" algn="l">
              <a:lnSpc>
                <a:spcPct val="100000"/>
              </a:lnSpc>
              <a:spcBef>
                <a:spcPts val="270"/>
              </a:spcBef>
              <a:spcAft>
                <a:spcPts val="0"/>
              </a:spcAft>
              <a:buClr>
                <a:schemeClr val="dk1"/>
              </a:buClr>
              <a:buSzPts val="1350"/>
              <a:buChar char="»"/>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sp>
        <p:nvSpPr>
          <p:cNvPr id="1442" name="Google Shape;1442;p267"/>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43" name="Google Shape;1443;p267"/>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44" name="Google Shape;1444;p267"/>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45" name="Shape 1445"/>
        <p:cNvGrpSpPr/>
        <p:nvPr/>
      </p:nvGrpSpPr>
      <p:grpSpPr>
        <a:xfrm>
          <a:off x="0" y="0"/>
          <a:ext cx="0" cy="0"/>
          <a:chOff x="0" y="0"/>
          <a:chExt cx="0" cy="0"/>
        </a:xfrm>
      </p:grpSpPr>
      <p:sp>
        <p:nvSpPr>
          <p:cNvPr id="1446" name="Google Shape;1446;p26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7" name="Google Shape;1447;p26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270"/>
              </a:spcBef>
              <a:spcAft>
                <a:spcPts val="0"/>
              </a:spcAft>
              <a:buClr>
                <a:schemeClr val="dk1"/>
              </a:buClr>
              <a:buSzPts val="1350"/>
              <a:buNone/>
              <a:defRPr b="1" sz="1350"/>
            </a:lvl3pPr>
            <a:lvl4pPr indent="-228600" lvl="3" marL="1828800" algn="l">
              <a:lnSpc>
                <a:spcPct val="100000"/>
              </a:lnSpc>
              <a:spcBef>
                <a:spcPts val="240"/>
              </a:spcBef>
              <a:spcAft>
                <a:spcPts val="0"/>
              </a:spcAft>
              <a:buClr>
                <a:schemeClr val="dk1"/>
              </a:buClr>
              <a:buSzPts val="1200"/>
              <a:buNone/>
              <a:defRPr b="1" sz="1200"/>
            </a:lvl4pPr>
            <a:lvl5pPr indent="-228600" lvl="4" marL="2286000" algn="l">
              <a:lnSpc>
                <a:spcPct val="100000"/>
              </a:lnSpc>
              <a:spcBef>
                <a:spcPts val="240"/>
              </a:spcBef>
              <a:spcAft>
                <a:spcPts val="0"/>
              </a:spcAft>
              <a:buClr>
                <a:schemeClr val="dk1"/>
              </a:buClr>
              <a:buSzPts val="1200"/>
              <a:buNone/>
              <a:defRPr b="1" sz="1200"/>
            </a:lvl5pPr>
            <a:lvl6pPr indent="-228600" lvl="5" marL="2743200" algn="l">
              <a:lnSpc>
                <a:spcPct val="100000"/>
              </a:lnSpc>
              <a:spcBef>
                <a:spcPts val="240"/>
              </a:spcBef>
              <a:spcAft>
                <a:spcPts val="0"/>
              </a:spcAft>
              <a:buClr>
                <a:schemeClr val="dk1"/>
              </a:buClr>
              <a:buSzPts val="1200"/>
              <a:buNone/>
              <a:defRPr b="1" sz="1200"/>
            </a:lvl6pPr>
            <a:lvl7pPr indent="-228600" lvl="6" marL="3200400" algn="l">
              <a:lnSpc>
                <a:spcPct val="100000"/>
              </a:lnSpc>
              <a:spcBef>
                <a:spcPts val="240"/>
              </a:spcBef>
              <a:spcAft>
                <a:spcPts val="0"/>
              </a:spcAft>
              <a:buClr>
                <a:schemeClr val="dk1"/>
              </a:buClr>
              <a:buSzPts val="1200"/>
              <a:buNone/>
              <a:defRPr b="1" sz="1200"/>
            </a:lvl7pPr>
            <a:lvl8pPr indent="-228600" lvl="7" marL="3657600" algn="l">
              <a:lnSpc>
                <a:spcPct val="100000"/>
              </a:lnSpc>
              <a:spcBef>
                <a:spcPts val="240"/>
              </a:spcBef>
              <a:spcAft>
                <a:spcPts val="0"/>
              </a:spcAft>
              <a:buClr>
                <a:schemeClr val="dk1"/>
              </a:buClr>
              <a:buSzPts val="1200"/>
              <a:buNone/>
              <a:defRPr b="1" sz="1200"/>
            </a:lvl8pPr>
            <a:lvl9pPr indent="-228600" lvl="8" marL="4114800" algn="l">
              <a:lnSpc>
                <a:spcPct val="100000"/>
              </a:lnSpc>
              <a:spcBef>
                <a:spcPts val="240"/>
              </a:spcBef>
              <a:spcAft>
                <a:spcPts val="0"/>
              </a:spcAft>
              <a:buClr>
                <a:schemeClr val="dk1"/>
              </a:buClr>
              <a:buSzPts val="1200"/>
              <a:buNone/>
              <a:defRPr b="1" sz="1200"/>
            </a:lvl9pPr>
          </a:lstStyle>
          <a:p/>
        </p:txBody>
      </p:sp>
      <p:sp>
        <p:nvSpPr>
          <p:cNvPr id="1448" name="Google Shape;1448;p26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4325" lvl="2" marL="1371600" algn="l">
              <a:lnSpc>
                <a:spcPct val="100000"/>
              </a:lnSpc>
              <a:spcBef>
                <a:spcPts val="270"/>
              </a:spcBef>
              <a:spcAft>
                <a:spcPts val="0"/>
              </a:spcAft>
              <a:buClr>
                <a:schemeClr val="dk1"/>
              </a:buClr>
              <a:buSzPts val="1350"/>
              <a:buChar char="•"/>
              <a:defRPr sz="1350"/>
            </a:lvl3pPr>
            <a:lvl4pPr indent="-304800" lvl="3" marL="1828800" algn="l">
              <a:lnSpc>
                <a:spcPct val="100000"/>
              </a:lnSpc>
              <a:spcBef>
                <a:spcPts val="240"/>
              </a:spcBef>
              <a:spcAft>
                <a:spcPts val="0"/>
              </a:spcAft>
              <a:buClr>
                <a:schemeClr val="dk1"/>
              </a:buClr>
              <a:buSzPts val="1200"/>
              <a:buChar char="–"/>
              <a:defRPr sz="1200"/>
            </a:lvl4pPr>
            <a:lvl5pPr indent="-304800" lvl="4" marL="2286000" algn="l">
              <a:lnSpc>
                <a:spcPct val="100000"/>
              </a:lnSpc>
              <a:spcBef>
                <a:spcPts val="240"/>
              </a:spcBef>
              <a:spcAft>
                <a:spcPts val="0"/>
              </a:spcAft>
              <a:buClr>
                <a:schemeClr val="dk1"/>
              </a:buClr>
              <a:buSzPts val="1200"/>
              <a:buChar char="»"/>
              <a:defRPr sz="1200"/>
            </a:lvl5pPr>
            <a:lvl6pPr indent="-304800" lvl="5" marL="2743200" algn="l">
              <a:lnSpc>
                <a:spcPct val="100000"/>
              </a:lnSpc>
              <a:spcBef>
                <a:spcPts val="240"/>
              </a:spcBef>
              <a:spcAft>
                <a:spcPts val="0"/>
              </a:spcAft>
              <a:buClr>
                <a:schemeClr val="dk1"/>
              </a:buClr>
              <a:buSzPts val="1200"/>
              <a:buChar char="•"/>
              <a:defRPr sz="1200"/>
            </a:lvl6pPr>
            <a:lvl7pPr indent="-304800" lvl="6" marL="3200400" algn="l">
              <a:lnSpc>
                <a:spcPct val="100000"/>
              </a:lnSpc>
              <a:spcBef>
                <a:spcPts val="240"/>
              </a:spcBef>
              <a:spcAft>
                <a:spcPts val="0"/>
              </a:spcAft>
              <a:buClr>
                <a:schemeClr val="dk1"/>
              </a:buClr>
              <a:buSzPts val="1200"/>
              <a:buChar char="•"/>
              <a:defRPr sz="1200"/>
            </a:lvl7pPr>
            <a:lvl8pPr indent="-304800" lvl="7" marL="3657600" algn="l">
              <a:lnSpc>
                <a:spcPct val="100000"/>
              </a:lnSpc>
              <a:spcBef>
                <a:spcPts val="240"/>
              </a:spcBef>
              <a:spcAft>
                <a:spcPts val="0"/>
              </a:spcAft>
              <a:buClr>
                <a:schemeClr val="dk1"/>
              </a:buClr>
              <a:buSzPts val="1200"/>
              <a:buChar char="•"/>
              <a:defRPr sz="1200"/>
            </a:lvl8pPr>
            <a:lvl9pPr indent="-304800" lvl="8" marL="4114800" algn="l">
              <a:lnSpc>
                <a:spcPct val="100000"/>
              </a:lnSpc>
              <a:spcBef>
                <a:spcPts val="240"/>
              </a:spcBef>
              <a:spcAft>
                <a:spcPts val="0"/>
              </a:spcAft>
              <a:buClr>
                <a:schemeClr val="dk1"/>
              </a:buClr>
              <a:buSzPts val="1200"/>
              <a:buChar char="•"/>
              <a:defRPr sz="1200"/>
            </a:lvl9pPr>
          </a:lstStyle>
          <a:p/>
        </p:txBody>
      </p:sp>
      <p:sp>
        <p:nvSpPr>
          <p:cNvPr id="1449" name="Google Shape;1449;p268"/>
          <p:cNvSpPr txBox="1"/>
          <p:nvPr>
            <p:ph idx="3" type="body"/>
          </p:nvPr>
        </p:nvSpPr>
        <p:spPr>
          <a:xfrm>
            <a:off x="4645026"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270"/>
              </a:spcBef>
              <a:spcAft>
                <a:spcPts val="0"/>
              </a:spcAft>
              <a:buClr>
                <a:schemeClr val="dk1"/>
              </a:buClr>
              <a:buSzPts val="1350"/>
              <a:buNone/>
              <a:defRPr b="1" sz="1350"/>
            </a:lvl3pPr>
            <a:lvl4pPr indent="-228600" lvl="3" marL="1828800" algn="l">
              <a:lnSpc>
                <a:spcPct val="100000"/>
              </a:lnSpc>
              <a:spcBef>
                <a:spcPts val="240"/>
              </a:spcBef>
              <a:spcAft>
                <a:spcPts val="0"/>
              </a:spcAft>
              <a:buClr>
                <a:schemeClr val="dk1"/>
              </a:buClr>
              <a:buSzPts val="1200"/>
              <a:buNone/>
              <a:defRPr b="1" sz="1200"/>
            </a:lvl4pPr>
            <a:lvl5pPr indent="-228600" lvl="4" marL="2286000" algn="l">
              <a:lnSpc>
                <a:spcPct val="100000"/>
              </a:lnSpc>
              <a:spcBef>
                <a:spcPts val="240"/>
              </a:spcBef>
              <a:spcAft>
                <a:spcPts val="0"/>
              </a:spcAft>
              <a:buClr>
                <a:schemeClr val="dk1"/>
              </a:buClr>
              <a:buSzPts val="1200"/>
              <a:buNone/>
              <a:defRPr b="1" sz="1200"/>
            </a:lvl5pPr>
            <a:lvl6pPr indent="-228600" lvl="5" marL="2743200" algn="l">
              <a:lnSpc>
                <a:spcPct val="100000"/>
              </a:lnSpc>
              <a:spcBef>
                <a:spcPts val="240"/>
              </a:spcBef>
              <a:spcAft>
                <a:spcPts val="0"/>
              </a:spcAft>
              <a:buClr>
                <a:schemeClr val="dk1"/>
              </a:buClr>
              <a:buSzPts val="1200"/>
              <a:buNone/>
              <a:defRPr b="1" sz="1200"/>
            </a:lvl6pPr>
            <a:lvl7pPr indent="-228600" lvl="6" marL="3200400" algn="l">
              <a:lnSpc>
                <a:spcPct val="100000"/>
              </a:lnSpc>
              <a:spcBef>
                <a:spcPts val="240"/>
              </a:spcBef>
              <a:spcAft>
                <a:spcPts val="0"/>
              </a:spcAft>
              <a:buClr>
                <a:schemeClr val="dk1"/>
              </a:buClr>
              <a:buSzPts val="1200"/>
              <a:buNone/>
              <a:defRPr b="1" sz="1200"/>
            </a:lvl7pPr>
            <a:lvl8pPr indent="-228600" lvl="7" marL="3657600" algn="l">
              <a:lnSpc>
                <a:spcPct val="100000"/>
              </a:lnSpc>
              <a:spcBef>
                <a:spcPts val="240"/>
              </a:spcBef>
              <a:spcAft>
                <a:spcPts val="0"/>
              </a:spcAft>
              <a:buClr>
                <a:schemeClr val="dk1"/>
              </a:buClr>
              <a:buSzPts val="1200"/>
              <a:buNone/>
              <a:defRPr b="1" sz="1200"/>
            </a:lvl8pPr>
            <a:lvl9pPr indent="-228600" lvl="8" marL="4114800" algn="l">
              <a:lnSpc>
                <a:spcPct val="100000"/>
              </a:lnSpc>
              <a:spcBef>
                <a:spcPts val="240"/>
              </a:spcBef>
              <a:spcAft>
                <a:spcPts val="0"/>
              </a:spcAft>
              <a:buClr>
                <a:schemeClr val="dk1"/>
              </a:buClr>
              <a:buSzPts val="1200"/>
              <a:buNone/>
              <a:defRPr b="1" sz="1200"/>
            </a:lvl9pPr>
          </a:lstStyle>
          <a:p/>
        </p:txBody>
      </p:sp>
      <p:sp>
        <p:nvSpPr>
          <p:cNvPr id="1450" name="Google Shape;1450;p268"/>
          <p:cNvSpPr txBox="1"/>
          <p:nvPr>
            <p:ph idx="4" type="body"/>
          </p:nvPr>
        </p:nvSpPr>
        <p:spPr>
          <a:xfrm>
            <a:off x="4645026" y="2174875"/>
            <a:ext cx="4041775" cy="39512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4325" lvl="2" marL="1371600" algn="l">
              <a:lnSpc>
                <a:spcPct val="100000"/>
              </a:lnSpc>
              <a:spcBef>
                <a:spcPts val="270"/>
              </a:spcBef>
              <a:spcAft>
                <a:spcPts val="0"/>
              </a:spcAft>
              <a:buClr>
                <a:schemeClr val="dk1"/>
              </a:buClr>
              <a:buSzPts val="1350"/>
              <a:buChar char="•"/>
              <a:defRPr sz="1350"/>
            </a:lvl3pPr>
            <a:lvl4pPr indent="-304800" lvl="3" marL="1828800" algn="l">
              <a:lnSpc>
                <a:spcPct val="100000"/>
              </a:lnSpc>
              <a:spcBef>
                <a:spcPts val="240"/>
              </a:spcBef>
              <a:spcAft>
                <a:spcPts val="0"/>
              </a:spcAft>
              <a:buClr>
                <a:schemeClr val="dk1"/>
              </a:buClr>
              <a:buSzPts val="1200"/>
              <a:buChar char="–"/>
              <a:defRPr sz="1200"/>
            </a:lvl4pPr>
            <a:lvl5pPr indent="-304800" lvl="4" marL="2286000" algn="l">
              <a:lnSpc>
                <a:spcPct val="100000"/>
              </a:lnSpc>
              <a:spcBef>
                <a:spcPts val="240"/>
              </a:spcBef>
              <a:spcAft>
                <a:spcPts val="0"/>
              </a:spcAft>
              <a:buClr>
                <a:schemeClr val="dk1"/>
              </a:buClr>
              <a:buSzPts val="1200"/>
              <a:buChar char="»"/>
              <a:defRPr sz="1200"/>
            </a:lvl5pPr>
            <a:lvl6pPr indent="-304800" lvl="5" marL="2743200" algn="l">
              <a:lnSpc>
                <a:spcPct val="100000"/>
              </a:lnSpc>
              <a:spcBef>
                <a:spcPts val="240"/>
              </a:spcBef>
              <a:spcAft>
                <a:spcPts val="0"/>
              </a:spcAft>
              <a:buClr>
                <a:schemeClr val="dk1"/>
              </a:buClr>
              <a:buSzPts val="1200"/>
              <a:buChar char="•"/>
              <a:defRPr sz="1200"/>
            </a:lvl6pPr>
            <a:lvl7pPr indent="-304800" lvl="6" marL="3200400" algn="l">
              <a:lnSpc>
                <a:spcPct val="100000"/>
              </a:lnSpc>
              <a:spcBef>
                <a:spcPts val="240"/>
              </a:spcBef>
              <a:spcAft>
                <a:spcPts val="0"/>
              </a:spcAft>
              <a:buClr>
                <a:schemeClr val="dk1"/>
              </a:buClr>
              <a:buSzPts val="1200"/>
              <a:buChar char="•"/>
              <a:defRPr sz="1200"/>
            </a:lvl7pPr>
            <a:lvl8pPr indent="-304800" lvl="7" marL="3657600" algn="l">
              <a:lnSpc>
                <a:spcPct val="100000"/>
              </a:lnSpc>
              <a:spcBef>
                <a:spcPts val="240"/>
              </a:spcBef>
              <a:spcAft>
                <a:spcPts val="0"/>
              </a:spcAft>
              <a:buClr>
                <a:schemeClr val="dk1"/>
              </a:buClr>
              <a:buSzPts val="1200"/>
              <a:buChar char="•"/>
              <a:defRPr sz="1200"/>
            </a:lvl8pPr>
            <a:lvl9pPr indent="-304800" lvl="8" marL="4114800" algn="l">
              <a:lnSpc>
                <a:spcPct val="100000"/>
              </a:lnSpc>
              <a:spcBef>
                <a:spcPts val="240"/>
              </a:spcBef>
              <a:spcAft>
                <a:spcPts val="0"/>
              </a:spcAft>
              <a:buClr>
                <a:schemeClr val="dk1"/>
              </a:buClr>
              <a:buSzPts val="1200"/>
              <a:buChar char="•"/>
              <a:defRPr sz="1200"/>
            </a:lvl9pPr>
          </a:lstStyle>
          <a:p/>
        </p:txBody>
      </p:sp>
      <p:sp>
        <p:nvSpPr>
          <p:cNvPr id="1451" name="Google Shape;1451;p268"/>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52" name="Google Shape;1452;p268"/>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53" name="Google Shape;1453;p268"/>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4" name="Shape 1454"/>
        <p:cNvGrpSpPr/>
        <p:nvPr/>
      </p:nvGrpSpPr>
      <p:grpSpPr>
        <a:xfrm>
          <a:off x="0" y="0"/>
          <a:ext cx="0" cy="0"/>
          <a:chOff x="0" y="0"/>
          <a:chExt cx="0" cy="0"/>
        </a:xfrm>
      </p:grpSpPr>
      <p:sp>
        <p:nvSpPr>
          <p:cNvPr id="1455" name="Google Shape;1455;p26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56" name="Google Shape;1456;p269"/>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57" name="Google Shape;1457;p269"/>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58" name="Google Shape;1458;p269"/>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59" name="Shape 1459"/>
        <p:cNvGrpSpPr/>
        <p:nvPr/>
      </p:nvGrpSpPr>
      <p:grpSpPr>
        <a:xfrm>
          <a:off x="0" y="0"/>
          <a:ext cx="0" cy="0"/>
          <a:chOff x="0" y="0"/>
          <a:chExt cx="0" cy="0"/>
        </a:xfrm>
      </p:grpSpPr>
      <p:sp>
        <p:nvSpPr>
          <p:cNvPr id="1460" name="Google Shape;1460;p270"/>
          <p:cNvSpPr txBox="1"/>
          <p:nvPr>
            <p:ph type="title"/>
          </p:nvPr>
        </p:nvSpPr>
        <p:spPr>
          <a:xfrm>
            <a:off x="457201"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61" name="Google Shape;1461;p270"/>
          <p:cNvSpPr txBox="1"/>
          <p:nvPr>
            <p:ph idx="1" type="body"/>
          </p:nvPr>
        </p:nvSpPr>
        <p:spPr>
          <a:xfrm>
            <a:off x="3575050" y="273052"/>
            <a:ext cx="5111750" cy="585311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61950" lvl="1" marL="914400" algn="l">
              <a:lnSpc>
                <a:spcPct val="100000"/>
              </a:lnSpc>
              <a:spcBef>
                <a:spcPts val="420"/>
              </a:spcBef>
              <a:spcAft>
                <a:spcPts val="0"/>
              </a:spcAft>
              <a:buClr>
                <a:schemeClr val="dk1"/>
              </a:buClr>
              <a:buSzPts val="2100"/>
              <a:buChar char="–"/>
              <a:defRPr sz="2100"/>
            </a:lvl2pPr>
            <a:lvl3pPr indent="-342900" lvl="2" marL="1371600" algn="l">
              <a:lnSpc>
                <a:spcPct val="100000"/>
              </a:lnSpc>
              <a:spcBef>
                <a:spcPts val="36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462" name="Google Shape;1462;p270"/>
          <p:cNvSpPr txBox="1"/>
          <p:nvPr>
            <p:ph idx="2" type="body"/>
          </p:nvPr>
        </p:nvSpPr>
        <p:spPr>
          <a:xfrm>
            <a:off x="457201" y="1435102"/>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10"/>
              </a:spcBef>
              <a:spcAft>
                <a:spcPts val="0"/>
              </a:spcAft>
              <a:buClr>
                <a:schemeClr val="dk1"/>
              </a:buClr>
              <a:buSzPts val="1050"/>
              <a:buNone/>
              <a:defRPr sz="1050"/>
            </a:lvl1pPr>
            <a:lvl2pPr indent="-228600" lvl="1" marL="914400" algn="l">
              <a:lnSpc>
                <a:spcPct val="100000"/>
              </a:lnSpc>
              <a:spcBef>
                <a:spcPts val="180"/>
              </a:spcBef>
              <a:spcAft>
                <a:spcPts val="0"/>
              </a:spcAft>
              <a:buClr>
                <a:schemeClr val="dk1"/>
              </a:buClr>
              <a:buSzPts val="900"/>
              <a:buNone/>
              <a:defRPr sz="900"/>
            </a:lvl2pPr>
            <a:lvl3pPr indent="-228600" lvl="2" marL="1371600" algn="l">
              <a:lnSpc>
                <a:spcPct val="100000"/>
              </a:lnSpc>
              <a:spcBef>
                <a:spcPts val="150"/>
              </a:spcBef>
              <a:spcAft>
                <a:spcPts val="0"/>
              </a:spcAft>
              <a:buClr>
                <a:schemeClr val="dk1"/>
              </a:buClr>
              <a:buSzPts val="750"/>
              <a:buNone/>
              <a:defRPr sz="750"/>
            </a:lvl3pPr>
            <a:lvl4pPr indent="-228600" lvl="3" marL="1828800" algn="l">
              <a:lnSpc>
                <a:spcPct val="100000"/>
              </a:lnSpc>
              <a:spcBef>
                <a:spcPts val="135"/>
              </a:spcBef>
              <a:spcAft>
                <a:spcPts val="0"/>
              </a:spcAft>
              <a:buClr>
                <a:schemeClr val="dk1"/>
              </a:buClr>
              <a:buSzPts val="675"/>
              <a:buNone/>
              <a:defRPr sz="675"/>
            </a:lvl4pPr>
            <a:lvl5pPr indent="-228600" lvl="4" marL="2286000" algn="l">
              <a:lnSpc>
                <a:spcPct val="100000"/>
              </a:lnSpc>
              <a:spcBef>
                <a:spcPts val="135"/>
              </a:spcBef>
              <a:spcAft>
                <a:spcPts val="0"/>
              </a:spcAft>
              <a:buClr>
                <a:schemeClr val="dk1"/>
              </a:buClr>
              <a:buSzPts val="675"/>
              <a:buNone/>
              <a:defRPr sz="675"/>
            </a:lvl5pPr>
            <a:lvl6pPr indent="-228600" lvl="5" marL="2743200" algn="l">
              <a:lnSpc>
                <a:spcPct val="100000"/>
              </a:lnSpc>
              <a:spcBef>
                <a:spcPts val="135"/>
              </a:spcBef>
              <a:spcAft>
                <a:spcPts val="0"/>
              </a:spcAft>
              <a:buClr>
                <a:schemeClr val="dk1"/>
              </a:buClr>
              <a:buSzPts val="675"/>
              <a:buNone/>
              <a:defRPr sz="675"/>
            </a:lvl6pPr>
            <a:lvl7pPr indent="-228600" lvl="6" marL="3200400" algn="l">
              <a:lnSpc>
                <a:spcPct val="100000"/>
              </a:lnSpc>
              <a:spcBef>
                <a:spcPts val="135"/>
              </a:spcBef>
              <a:spcAft>
                <a:spcPts val="0"/>
              </a:spcAft>
              <a:buClr>
                <a:schemeClr val="dk1"/>
              </a:buClr>
              <a:buSzPts val="675"/>
              <a:buNone/>
              <a:defRPr sz="675"/>
            </a:lvl7pPr>
            <a:lvl8pPr indent="-228600" lvl="7" marL="3657600" algn="l">
              <a:lnSpc>
                <a:spcPct val="100000"/>
              </a:lnSpc>
              <a:spcBef>
                <a:spcPts val="135"/>
              </a:spcBef>
              <a:spcAft>
                <a:spcPts val="0"/>
              </a:spcAft>
              <a:buClr>
                <a:schemeClr val="dk1"/>
              </a:buClr>
              <a:buSzPts val="675"/>
              <a:buNone/>
              <a:defRPr sz="675"/>
            </a:lvl8pPr>
            <a:lvl9pPr indent="-228600" lvl="8" marL="4114800" algn="l">
              <a:lnSpc>
                <a:spcPct val="100000"/>
              </a:lnSpc>
              <a:spcBef>
                <a:spcPts val="135"/>
              </a:spcBef>
              <a:spcAft>
                <a:spcPts val="0"/>
              </a:spcAft>
              <a:buClr>
                <a:schemeClr val="dk1"/>
              </a:buClr>
              <a:buSzPts val="675"/>
              <a:buNone/>
              <a:defRPr sz="675"/>
            </a:lvl9pPr>
          </a:lstStyle>
          <a:p/>
        </p:txBody>
      </p:sp>
      <p:sp>
        <p:nvSpPr>
          <p:cNvPr id="1463" name="Google Shape;1463;p270"/>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64" name="Google Shape;1464;p270"/>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65" name="Google Shape;1465;p270"/>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66" name="Shape 1466"/>
        <p:cNvGrpSpPr/>
        <p:nvPr/>
      </p:nvGrpSpPr>
      <p:grpSpPr>
        <a:xfrm>
          <a:off x="0" y="0"/>
          <a:ext cx="0" cy="0"/>
          <a:chOff x="0" y="0"/>
          <a:chExt cx="0" cy="0"/>
        </a:xfrm>
      </p:grpSpPr>
      <p:sp>
        <p:nvSpPr>
          <p:cNvPr id="1467" name="Google Shape;1467;p27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68" name="Google Shape;1468;p271"/>
          <p:cNvSpPr/>
          <p:nvPr>
            <p:ph idx="2" type="pic"/>
          </p:nvPr>
        </p:nvSpPr>
        <p:spPr>
          <a:xfrm>
            <a:off x="1792288" y="612775"/>
            <a:ext cx="5486400" cy="4114800"/>
          </a:xfrm>
          <a:prstGeom prst="rect">
            <a:avLst/>
          </a:prstGeom>
          <a:noFill/>
          <a:ln>
            <a:noFill/>
          </a:ln>
        </p:spPr>
      </p:sp>
      <p:sp>
        <p:nvSpPr>
          <p:cNvPr id="1469" name="Google Shape;1469;p27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10"/>
              </a:spcBef>
              <a:spcAft>
                <a:spcPts val="0"/>
              </a:spcAft>
              <a:buClr>
                <a:schemeClr val="dk1"/>
              </a:buClr>
              <a:buSzPts val="1050"/>
              <a:buNone/>
              <a:defRPr sz="1050"/>
            </a:lvl1pPr>
            <a:lvl2pPr indent="-228600" lvl="1" marL="914400" algn="l">
              <a:lnSpc>
                <a:spcPct val="100000"/>
              </a:lnSpc>
              <a:spcBef>
                <a:spcPts val="180"/>
              </a:spcBef>
              <a:spcAft>
                <a:spcPts val="0"/>
              </a:spcAft>
              <a:buClr>
                <a:schemeClr val="dk1"/>
              </a:buClr>
              <a:buSzPts val="900"/>
              <a:buNone/>
              <a:defRPr sz="900"/>
            </a:lvl2pPr>
            <a:lvl3pPr indent="-228600" lvl="2" marL="1371600" algn="l">
              <a:lnSpc>
                <a:spcPct val="100000"/>
              </a:lnSpc>
              <a:spcBef>
                <a:spcPts val="150"/>
              </a:spcBef>
              <a:spcAft>
                <a:spcPts val="0"/>
              </a:spcAft>
              <a:buClr>
                <a:schemeClr val="dk1"/>
              </a:buClr>
              <a:buSzPts val="750"/>
              <a:buNone/>
              <a:defRPr sz="750"/>
            </a:lvl3pPr>
            <a:lvl4pPr indent="-228600" lvl="3" marL="1828800" algn="l">
              <a:lnSpc>
                <a:spcPct val="100000"/>
              </a:lnSpc>
              <a:spcBef>
                <a:spcPts val="135"/>
              </a:spcBef>
              <a:spcAft>
                <a:spcPts val="0"/>
              </a:spcAft>
              <a:buClr>
                <a:schemeClr val="dk1"/>
              </a:buClr>
              <a:buSzPts val="675"/>
              <a:buNone/>
              <a:defRPr sz="675"/>
            </a:lvl4pPr>
            <a:lvl5pPr indent="-228600" lvl="4" marL="2286000" algn="l">
              <a:lnSpc>
                <a:spcPct val="100000"/>
              </a:lnSpc>
              <a:spcBef>
                <a:spcPts val="135"/>
              </a:spcBef>
              <a:spcAft>
                <a:spcPts val="0"/>
              </a:spcAft>
              <a:buClr>
                <a:schemeClr val="dk1"/>
              </a:buClr>
              <a:buSzPts val="675"/>
              <a:buNone/>
              <a:defRPr sz="675"/>
            </a:lvl5pPr>
            <a:lvl6pPr indent="-228600" lvl="5" marL="2743200" algn="l">
              <a:lnSpc>
                <a:spcPct val="100000"/>
              </a:lnSpc>
              <a:spcBef>
                <a:spcPts val="135"/>
              </a:spcBef>
              <a:spcAft>
                <a:spcPts val="0"/>
              </a:spcAft>
              <a:buClr>
                <a:schemeClr val="dk1"/>
              </a:buClr>
              <a:buSzPts val="675"/>
              <a:buNone/>
              <a:defRPr sz="675"/>
            </a:lvl6pPr>
            <a:lvl7pPr indent="-228600" lvl="6" marL="3200400" algn="l">
              <a:lnSpc>
                <a:spcPct val="100000"/>
              </a:lnSpc>
              <a:spcBef>
                <a:spcPts val="135"/>
              </a:spcBef>
              <a:spcAft>
                <a:spcPts val="0"/>
              </a:spcAft>
              <a:buClr>
                <a:schemeClr val="dk1"/>
              </a:buClr>
              <a:buSzPts val="675"/>
              <a:buNone/>
              <a:defRPr sz="675"/>
            </a:lvl7pPr>
            <a:lvl8pPr indent="-228600" lvl="7" marL="3657600" algn="l">
              <a:lnSpc>
                <a:spcPct val="100000"/>
              </a:lnSpc>
              <a:spcBef>
                <a:spcPts val="135"/>
              </a:spcBef>
              <a:spcAft>
                <a:spcPts val="0"/>
              </a:spcAft>
              <a:buClr>
                <a:schemeClr val="dk1"/>
              </a:buClr>
              <a:buSzPts val="675"/>
              <a:buNone/>
              <a:defRPr sz="675"/>
            </a:lvl8pPr>
            <a:lvl9pPr indent="-228600" lvl="8" marL="4114800" algn="l">
              <a:lnSpc>
                <a:spcPct val="100000"/>
              </a:lnSpc>
              <a:spcBef>
                <a:spcPts val="135"/>
              </a:spcBef>
              <a:spcAft>
                <a:spcPts val="0"/>
              </a:spcAft>
              <a:buClr>
                <a:schemeClr val="dk1"/>
              </a:buClr>
              <a:buSzPts val="675"/>
              <a:buNone/>
              <a:defRPr sz="675"/>
            </a:lvl9pPr>
          </a:lstStyle>
          <a:p/>
        </p:txBody>
      </p:sp>
      <p:sp>
        <p:nvSpPr>
          <p:cNvPr id="1470" name="Google Shape;1470;p271"/>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71" name="Google Shape;1471;p271"/>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72" name="Google Shape;1472;p271"/>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3" name="Shape 1473"/>
        <p:cNvGrpSpPr/>
        <p:nvPr/>
      </p:nvGrpSpPr>
      <p:grpSpPr>
        <a:xfrm>
          <a:off x="0" y="0"/>
          <a:ext cx="0" cy="0"/>
          <a:chOff x="0" y="0"/>
          <a:chExt cx="0" cy="0"/>
        </a:xfrm>
      </p:grpSpPr>
      <p:sp>
        <p:nvSpPr>
          <p:cNvPr id="1474" name="Google Shape;1474;p27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75" name="Google Shape;1475;p272"/>
          <p:cNvSpPr txBox="1"/>
          <p:nvPr>
            <p:ph idx="1" type="body"/>
          </p:nvPr>
        </p:nvSpPr>
        <p:spPr>
          <a:xfrm rot="5400000">
            <a:off x="2309019" y="-251617"/>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76" name="Google Shape;1476;p272"/>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77" name="Google Shape;1477;p272"/>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78" name="Google Shape;1478;p272"/>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9" name="Shape 1479"/>
        <p:cNvGrpSpPr/>
        <p:nvPr/>
      </p:nvGrpSpPr>
      <p:grpSpPr>
        <a:xfrm>
          <a:off x="0" y="0"/>
          <a:ext cx="0" cy="0"/>
          <a:chOff x="0" y="0"/>
          <a:chExt cx="0" cy="0"/>
        </a:xfrm>
      </p:grpSpPr>
      <p:sp>
        <p:nvSpPr>
          <p:cNvPr id="1480" name="Google Shape;1480;p273"/>
          <p:cNvSpPr txBox="1"/>
          <p:nvPr>
            <p:ph type="title"/>
          </p:nvPr>
        </p:nvSpPr>
        <p:spPr>
          <a:xfrm rot="5400000">
            <a:off x="4732338" y="2171703"/>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1" name="Google Shape;1481;p273"/>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82" name="Google Shape;1482;p273"/>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83" name="Google Shape;1483;p273"/>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84" name="Google Shape;1484;p273"/>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485" name="Shape 1485"/>
        <p:cNvGrpSpPr/>
        <p:nvPr/>
      </p:nvGrpSpPr>
      <p:grpSpPr>
        <a:xfrm>
          <a:off x="0" y="0"/>
          <a:ext cx="0" cy="0"/>
          <a:chOff x="0" y="0"/>
          <a:chExt cx="0" cy="0"/>
        </a:xfrm>
      </p:grpSpPr>
      <p:sp>
        <p:nvSpPr>
          <p:cNvPr id="1486" name="Google Shape;1486;p27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Arial"/>
              <a:ea typeface="Arial"/>
              <a:cs typeface="Arial"/>
              <a:sym typeface="Arial"/>
            </a:endParaRPr>
          </a:p>
        </p:txBody>
      </p:sp>
      <p:sp>
        <p:nvSpPr>
          <p:cNvPr id="1487" name="Google Shape;1487;p27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488" name="Google Shape;1488;p27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489" name="Google Shape;1489;p27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pic>
        <p:nvPicPr>
          <p:cNvPr descr="BITS_university_logo_whitevert.png" id="1490" name="Google Shape;1490;p274"/>
          <p:cNvPicPr preferRelativeResize="0"/>
          <p:nvPr/>
        </p:nvPicPr>
        <p:blipFill rotWithShape="1">
          <a:blip r:embed="rId3">
            <a:alphaModFix/>
          </a:blip>
          <a:srcRect b="28592" l="0" r="0" t="2"/>
          <a:stretch/>
        </p:blipFill>
        <p:spPr>
          <a:xfrm>
            <a:off x="76200" y="3352802"/>
            <a:ext cx="2057400" cy="1979613"/>
          </a:xfrm>
          <a:prstGeom prst="rect">
            <a:avLst/>
          </a:prstGeom>
          <a:noFill/>
          <a:ln>
            <a:noFill/>
          </a:ln>
        </p:spPr>
      </p:pic>
      <p:sp>
        <p:nvSpPr>
          <p:cNvPr id="1491" name="Google Shape;1491;p274"/>
          <p:cNvSpPr txBox="1"/>
          <p:nvPr/>
        </p:nvSpPr>
        <p:spPr>
          <a:xfrm>
            <a:off x="-76200" y="5257800"/>
            <a:ext cx="2209800" cy="4270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75"/>
              <a:buFont typeface="Arial"/>
              <a:buNone/>
            </a:pPr>
            <a:r>
              <a:rPr b="1" i="0" lang="en-US" sz="2175" u="none" cap="none" strike="noStrike">
                <a:solidFill>
                  <a:srgbClr val="FFFFFF"/>
                </a:solidFill>
                <a:latin typeface="Arial"/>
                <a:ea typeface="Arial"/>
                <a:cs typeface="Arial"/>
                <a:sym typeface="Arial"/>
              </a:rPr>
              <a:t>BITS</a:t>
            </a:r>
            <a:r>
              <a:rPr b="0" i="0" lang="en-US" sz="2175"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492" name="Google Shape;1492;p274"/>
          <p:cNvSpPr txBox="1"/>
          <p:nvPr/>
        </p:nvSpPr>
        <p:spPr>
          <a:xfrm>
            <a:off x="152400" y="5667376"/>
            <a:ext cx="19050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493" name="Google Shape;1493;p27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Arial"/>
              <a:ea typeface="Arial"/>
              <a:cs typeface="Arial"/>
              <a:sym typeface="Arial"/>
            </a:endParaRPr>
          </a:p>
        </p:txBody>
      </p:sp>
      <p:sp>
        <p:nvSpPr>
          <p:cNvPr id="1494" name="Google Shape;1494;p27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495" name="Google Shape;1495;p27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496" name="Google Shape;1496;p27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pic>
        <p:nvPicPr>
          <p:cNvPr descr="BITS_university_logo_whitevert.png" id="1497" name="Google Shape;1497;p274"/>
          <p:cNvPicPr preferRelativeResize="0"/>
          <p:nvPr/>
        </p:nvPicPr>
        <p:blipFill rotWithShape="1">
          <a:blip r:embed="rId3">
            <a:alphaModFix/>
          </a:blip>
          <a:srcRect b="28592" l="0" r="0" t="2"/>
          <a:stretch/>
        </p:blipFill>
        <p:spPr>
          <a:xfrm>
            <a:off x="76200" y="3352802"/>
            <a:ext cx="2057400" cy="1979613"/>
          </a:xfrm>
          <a:prstGeom prst="rect">
            <a:avLst/>
          </a:prstGeom>
          <a:noFill/>
          <a:ln>
            <a:noFill/>
          </a:ln>
        </p:spPr>
      </p:pic>
      <p:sp>
        <p:nvSpPr>
          <p:cNvPr id="1498" name="Google Shape;1498;p274"/>
          <p:cNvSpPr txBox="1"/>
          <p:nvPr/>
        </p:nvSpPr>
        <p:spPr>
          <a:xfrm>
            <a:off x="-76200" y="5257800"/>
            <a:ext cx="2209800" cy="4270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75"/>
              <a:buFont typeface="Arial"/>
              <a:buNone/>
            </a:pPr>
            <a:r>
              <a:rPr b="1" i="0" lang="en-US" sz="2175" u="none" cap="none" strike="noStrike">
                <a:solidFill>
                  <a:srgbClr val="FFFFFF"/>
                </a:solidFill>
                <a:latin typeface="Arial"/>
                <a:ea typeface="Arial"/>
                <a:cs typeface="Arial"/>
                <a:sym typeface="Arial"/>
              </a:rPr>
              <a:t>BITS</a:t>
            </a:r>
            <a:r>
              <a:rPr b="0" i="0" lang="en-US" sz="2175"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499" name="Google Shape;1499;p274"/>
          <p:cNvSpPr txBox="1"/>
          <p:nvPr/>
        </p:nvSpPr>
        <p:spPr>
          <a:xfrm>
            <a:off x="152400" y="5667376"/>
            <a:ext cx="19050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500" name="Google Shape;1500;p274"/>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350"/>
              <a:buNone/>
              <a:defRPr sz="135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01" name="Google Shape;1501;p274"/>
          <p:cNvSpPr txBox="1"/>
          <p:nvPr>
            <p:ph type="title"/>
          </p:nvPr>
        </p:nvSpPr>
        <p:spPr>
          <a:xfrm>
            <a:off x="2514600" y="3810000"/>
            <a:ext cx="6019800" cy="1524000"/>
          </a:xfrm>
          <a:prstGeom prst="rect">
            <a:avLst/>
          </a:prstGeom>
          <a:noFill/>
          <a:ln>
            <a:noFill/>
          </a:ln>
        </p:spPr>
        <p:txBody>
          <a:bodyPr anchorCtr="0" anchor="t" bIns="45700" lIns="91425" spcFirstLastPara="1" rIns="91425" wrap="square" tIns="45700">
            <a:noAutofit/>
          </a:bodyPr>
          <a:lstStyle>
            <a:lvl1pPr lvl="0" marR="0" rtl="0" algn="l">
              <a:lnSpc>
                <a:spcPct val="90909"/>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502" name="Shape 150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221" name="Shape 221"/>
        <p:cNvGrpSpPr/>
        <p:nvPr/>
      </p:nvGrpSpPr>
      <p:grpSpPr>
        <a:xfrm>
          <a:off x="0" y="0"/>
          <a:ext cx="0" cy="0"/>
          <a:chOff x="0" y="0"/>
          <a:chExt cx="0" cy="0"/>
        </a:xfrm>
      </p:grpSpPr>
      <p:sp>
        <p:nvSpPr>
          <p:cNvPr id="222" name="Google Shape;222;p475"/>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223" name="Google Shape;223;p475"/>
          <p:cNvGrpSpPr/>
          <p:nvPr/>
        </p:nvGrpSpPr>
        <p:grpSpPr>
          <a:xfrm>
            <a:off x="2084388" y="6550025"/>
            <a:ext cx="7059612" cy="49213"/>
            <a:chOff x="2083888" y="6550671"/>
            <a:chExt cx="7060112" cy="48665"/>
          </a:xfrm>
        </p:grpSpPr>
        <p:sp>
          <p:nvSpPr>
            <p:cNvPr id="224" name="Google Shape;224;p47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47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47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227" name="Google Shape;227;p475"/>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228" name="Google Shape;228;p475"/>
          <p:cNvGrpSpPr/>
          <p:nvPr/>
        </p:nvGrpSpPr>
        <p:grpSpPr>
          <a:xfrm>
            <a:off x="2133600" y="6553200"/>
            <a:ext cx="7010400" cy="46038"/>
            <a:chOff x="1905000" y="6553200"/>
            <a:chExt cx="7010400" cy="45719"/>
          </a:xfrm>
        </p:grpSpPr>
        <p:sp>
          <p:nvSpPr>
            <p:cNvPr id="229" name="Google Shape;229;p47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47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47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32" name="Google Shape;232;p475"/>
          <p:cNvGrpSpPr/>
          <p:nvPr/>
        </p:nvGrpSpPr>
        <p:grpSpPr>
          <a:xfrm>
            <a:off x="0" y="1295400"/>
            <a:ext cx="7010400" cy="46038"/>
            <a:chOff x="1905000" y="6553200"/>
            <a:chExt cx="7010400" cy="45719"/>
          </a:xfrm>
        </p:grpSpPr>
        <p:sp>
          <p:nvSpPr>
            <p:cNvPr id="233" name="Google Shape;233;p47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47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47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36" name="Google Shape;236;p475"/>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37" name="Google Shape;237;p47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03" name="Shape 1503"/>
        <p:cNvGrpSpPr/>
        <p:nvPr/>
      </p:nvGrpSpPr>
      <p:grpSpPr>
        <a:xfrm>
          <a:off x="0" y="0"/>
          <a:ext cx="0" cy="0"/>
          <a:chOff x="0" y="0"/>
          <a:chExt cx="0" cy="0"/>
        </a:xfrm>
      </p:grpSpPr>
      <p:sp>
        <p:nvSpPr>
          <p:cNvPr id="1504" name="Google Shape;1504;p281"/>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505" name="Google Shape;1505;p281"/>
          <p:cNvGrpSpPr/>
          <p:nvPr/>
        </p:nvGrpSpPr>
        <p:grpSpPr>
          <a:xfrm>
            <a:off x="2084388" y="6550027"/>
            <a:ext cx="7059612" cy="49213"/>
            <a:chOff x="2083888" y="6550671"/>
            <a:chExt cx="7060112" cy="48665"/>
          </a:xfrm>
        </p:grpSpPr>
        <p:sp>
          <p:nvSpPr>
            <p:cNvPr id="1506" name="Google Shape;1506;p281"/>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507" name="Google Shape;1507;p281"/>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508" name="Google Shape;1508;p281"/>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pic>
        <p:nvPicPr>
          <p:cNvPr descr="Picture 7.png" id="1509" name="Google Shape;1509;p281"/>
          <p:cNvPicPr preferRelativeResize="0"/>
          <p:nvPr/>
        </p:nvPicPr>
        <p:blipFill rotWithShape="1">
          <a:blip r:embed="rId2">
            <a:alphaModFix/>
          </a:blip>
          <a:srcRect b="5334" l="1923" r="0" t="0"/>
          <a:stretch/>
        </p:blipFill>
        <p:spPr>
          <a:xfrm>
            <a:off x="6629401" y="0"/>
            <a:ext cx="2193925" cy="692150"/>
          </a:xfrm>
          <a:prstGeom prst="rect">
            <a:avLst/>
          </a:prstGeom>
          <a:noFill/>
          <a:ln>
            <a:noFill/>
          </a:ln>
        </p:spPr>
      </p:pic>
      <p:grpSp>
        <p:nvGrpSpPr>
          <p:cNvPr id="1510" name="Google Shape;1510;p281"/>
          <p:cNvGrpSpPr/>
          <p:nvPr/>
        </p:nvGrpSpPr>
        <p:grpSpPr>
          <a:xfrm>
            <a:off x="2133600" y="6553200"/>
            <a:ext cx="7010400" cy="46038"/>
            <a:chOff x="1905000" y="6553200"/>
            <a:chExt cx="7010400" cy="45719"/>
          </a:xfrm>
        </p:grpSpPr>
        <p:sp>
          <p:nvSpPr>
            <p:cNvPr id="1511" name="Google Shape;1511;p28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512" name="Google Shape;1512;p28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513" name="Google Shape;1513;p28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grpSp>
        <p:nvGrpSpPr>
          <p:cNvPr id="1514" name="Google Shape;1514;p281"/>
          <p:cNvGrpSpPr/>
          <p:nvPr/>
        </p:nvGrpSpPr>
        <p:grpSpPr>
          <a:xfrm>
            <a:off x="0" y="1295400"/>
            <a:ext cx="7010400" cy="46038"/>
            <a:chOff x="1905000" y="6553200"/>
            <a:chExt cx="7010400" cy="45719"/>
          </a:xfrm>
        </p:grpSpPr>
        <p:sp>
          <p:nvSpPr>
            <p:cNvPr id="1515" name="Google Shape;1515;p28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516" name="Google Shape;1516;p28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517" name="Google Shape;1517;p28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sp>
        <p:nvSpPr>
          <p:cNvPr id="1518" name="Google Shape;1518;p281"/>
          <p:cNvSpPr txBox="1"/>
          <p:nvPr>
            <p:ph idx="1" type="body"/>
          </p:nvPr>
        </p:nvSpPr>
        <p:spPr>
          <a:xfrm>
            <a:off x="304800" y="1493839"/>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19" name="Google Shape;1519;p28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520" name="Shape 1520"/>
        <p:cNvGrpSpPr/>
        <p:nvPr/>
      </p:nvGrpSpPr>
      <p:grpSpPr>
        <a:xfrm>
          <a:off x="0" y="0"/>
          <a:ext cx="0" cy="0"/>
          <a:chOff x="0" y="0"/>
          <a:chExt cx="0" cy="0"/>
        </a:xfrm>
      </p:grpSpPr>
      <p:grpSp>
        <p:nvGrpSpPr>
          <p:cNvPr id="1521" name="Google Shape;1521;p283"/>
          <p:cNvGrpSpPr/>
          <p:nvPr/>
        </p:nvGrpSpPr>
        <p:grpSpPr>
          <a:xfrm>
            <a:off x="0" y="1295400"/>
            <a:ext cx="7010400" cy="46038"/>
            <a:chOff x="1905000" y="6553200"/>
            <a:chExt cx="7010400" cy="45719"/>
          </a:xfrm>
        </p:grpSpPr>
        <p:sp>
          <p:nvSpPr>
            <p:cNvPr id="1522" name="Google Shape;1522;p28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23" name="Google Shape;1523;p28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24" name="Google Shape;1524;p28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525" name="Google Shape;1525;p283"/>
          <p:cNvGrpSpPr/>
          <p:nvPr/>
        </p:nvGrpSpPr>
        <p:grpSpPr>
          <a:xfrm>
            <a:off x="2133600" y="6553200"/>
            <a:ext cx="7010400" cy="46038"/>
            <a:chOff x="1905000" y="6553200"/>
            <a:chExt cx="7010400" cy="45719"/>
          </a:xfrm>
        </p:grpSpPr>
        <p:sp>
          <p:nvSpPr>
            <p:cNvPr id="1526" name="Google Shape;1526;p28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27" name="Google Shape;1527;p28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28" name="Google Shape;1528;p28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529" name="Google Shape;1529;p28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530" name="Google Shape;1530;p28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531" name="Google Shape;1531;p283"/>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38" name="Shape 1538"/>
        <p:cNvGrpSpPr/>
        <p:nvPr/>
      </p:nvGrpSpPr>
      <p:grpSpPr>
        <a:xfrm>
          <a:off x="0" y="0"/>
          <a:ext cx="0" cy="0"/>
          <a:chOff x="0" y="0"/>
          <a:chExt cx="0" cy="0"/>
        </a:xfrm>
      </p:grpSpPr>
      <p:grpSp>
        <p:nvGrpSpPr>
          <p:cNvPr id="1539" name="Google Shape;1539;p118"/>
          <p:cNvGrpSpPr/>
          <p:nvPr/>
        </p:nvGrpSpPr>
        <p:grpSpPr>
          <a:xfrm>
            <a:off x="0" y="1295400"/>
            <a:ext cx="7010400" cy="46038"/>
            <a:chOff x="1905000" y="6553200"/>
            <a:chExt cx="7010400" cy="45719"/>
          </a:xfrm>
        </p:grpSpPr>
        <p:sp>
          <p:nvSpPr>
            <p:cNvPr id="1540" name="Google Shape;1540;p11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41" name="Google Shape;1541;p1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42" name="Google Shape;1542;p11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543" name="Google Shape;1543;p118"/>
          <p:cNvGrpSpPr/>
          <p:nvPr/>
        </p:nvGrpSpPr>
        <p:grpSpPr>
          <a:xfrm>
            <a:off x="2133600" y="6553200"/>
            <a:ext cx="7010400" cy="46038"/>
            <a:chOff x="1905000" y="6553200"/>
            <a:chExt cx="7010400" cy="45719"/>
          </a:xfrm>
        </p:grpSpPr>
        <p:sp>
          <p:nvSpPr>
            <p:cNvPr id="1544" name="Google Shape;1544;p11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45" name="Google Shape;1545;p1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46" name="Google Shape;1546;p11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547" name="Google Shape;1547;p11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548" name="Google Shape;1548;p11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549" name="Google Shape;1549;p118"/>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550" name="Shape 1550"/>
        <p:cNvGrpSpPr/>
        <p:nvPr/>
      </p:nvGrpSpPr>
      <p:grpSpPr>
        <a:xfrm>
          <a:off x="0" y="0"/>
          <a:ext cx="0" cy="0"/>
          <a:chOff x="0" y="0"/>
          <a:chExt cx="0" cy="0"/>
        </a:xfrm>
      </p:grpSpPr>
      <p:sp>
        <p:nvSpPr>
          <p:cNvPr id="1551" name="Google Shape;1551;p28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552" name="Google Shape;1552;p28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53" name="Google Shape;1553;p28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54" name="Google Shape;1554;p28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1555" name="Google Shape;1555;p28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556" name="Google Shape;1556;p28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557" name="Google Shape;1557;p28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558" name="Google Shape;1558;p284"/>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559" name="Shape 1559"/>
        <p:cNvGrpSpPr/>
        <p:nvPr/>
      </p:nvGrpSpPr>
      <p:grpSpPr>
        <a:xfrm>
          <a:off x="0" y="0"/>
          <a:ext cx="0" cy="0"/>
          <a:chOff x="0" y="0"/>
          <a:chExt cx="0" cy="0"/>
        </a:xfrm>
      </p:grpSpPr>
      <p:sp>
        <p:nvSpPr>
          <p:cNvPr id="1560" name="Google Shape;1560;p285"/>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561" name="Google Shape;1561;p285"/>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62" name="Google Shape;1562;p285"/>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63" name="Google Shape;1563;p285"/>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1564" name="Google Shape;1564;p285"/>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565" name="Google Shape;1565;p285"/>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566" name="Google Shape;1566;p285"/>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567" name="Google Shape;1567;p285"/>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568" name="Google Shape;1568;p285"/>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69" name="Google Shape;1569;p285"/>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70" name="Google Shape;1570;p285"/>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1571" name="Google Shape;1571;p285"/>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572" name="Google Shape;1572;p285"/>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573" name="Google Shape;1573;p285"/>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574" name="Google Shape;1574;p285"/>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75" name="Google Shape;1575;p285"/>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76" name="Shape 1576"/>
        <p:cNvGrpSpPr/>
        <p:nvPr/>
      </p:nvGrpSpPr>
      <p:grpSpPr>
        <a:xfrm>
          <a:off x="0" y="0"/>
          <a:ext cx="0" cy="0"/>
          <a:chOff x="0" y="0"/>
          <a:chExt cx="0" cy="0"/>
        </a:xfrm>
      </p:grpSpPr>
      <p:pic>
        <p:nvPicPr>
          <p:cNvPr descr="\\Server\D\jyoti\FI023_BITS_v1\styleguide img\IMG_5627_b.jpg" id="1577" name="Google Shape;1577;p28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78" name="Google Shape;1578;p286"/>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Picture 7.png" id="1579" name="Google Shape;1579;p286"/>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1580" name="Google Shape;1580;p286"/>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81" name="Google Shape;1581;p286"/>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82" name="Google Shape;1582;p286"/>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83" name="Google Shape;1583;p286"/>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584" name="Google Shape;1584;p286"/>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585" name="Google Shape;1585;p286"/>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86" name="Shape 1586"/>
        <p:cNvGrpSpPr/>
        <p:nvPr/>
      </p:nvGrpSpPr>
      <p:grpSpPr>
        <a:xfrm>
          <a:off x="0" y="0"/>
          <a:ext cx="0" cy="0"/>
          <a:chOff x="0" y="0"/>
          <a:chExt cx="0" cy="0"/>
        </a:xfrm>
      </p:grpSpPr>
      <p:sp>
        <p:nvSpPr>
          <p:cNvPr id="1587" name="Google Shape;1587;p28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588" name="Google Shape;1588;p287"/>
          <p:cNvGrpSpPr/>
          <p:nvPr/>
        </p:nvGrpSpPr>
        <p:grpSpPr>
          <a:xfrm>
            <a:off x="2084388" y="6550025"/>
            <a:ext cx="7059612" cy="49213"/>
            <a:chOff x="2083888" y="6550671"/>
            <a:chExt cx="7060112" cy="48665"/>
          </a:xfrm>
        </p:grpSpPr>
        <p:sp>
          <p:nvSpPr>
            <p:cNvPr id="1589" name="Google Shape;1589;p28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90" name="Google Shape;1590;p28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91" name="Google Shape;1591;p28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592" name="Google Shape;1592;p28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593" name="Google Shape;1593;p287"/>
          <p:cNvGrpSpPr/>
          <p:nvPr/>
        </p:nvGrpSpPr>
        <p:grpSpPr>
          <a:xfrm>
            <a:off x="2133600" y="6553200"/>
            <a:ext cx="7010400" cy="46038"/>
            <a:chOff x="1905000" y="6553200"/>
            <a:chExt cx="7010400" cy="45719"/>
          </a:xfrm>
        </p:grpSpPr>
        <p:sp>
          <p:nvSpPr>
            <p:cNvPr id="1594" name="Google Shape;1594;p28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95" name="Google Shape;1595;p28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96" name="Google Shape;1596;p28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597" name="Google Shape;1597;p287"/>
          <p:cNvGrpSpPr/>
          <p:nvPr/>
        </p:nvGrpSpPr>
        <p:grpSpPr>
          <a:xfrm>
            <a:off x="0" y="1295400"/>
            <a:ext cx="7010400" cy="46038"/>
            <a:chOff x="1905000" y="6553200"/>
            <a:chExt cx="7010400" cy="45719"/>
          </a:xfrm>
        </p:grpSpPr>
        <p:sp>
          <p:nvSpPr>
            <p:cNvPr id="1598" name="Google Shape;1598;p28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599" name="Google Shape;1599;p28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00" name="Google Shape;1600;p28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601" name="Google Shape;1601;p28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02" name="Google Shape;1602;p28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603" name="Shape 1603"/>
        <p:cNvGrpSpPr/>
        <p:nvPr/>
      </p:nvGrpSpPr>
      <p:grpSpPr>
        <a:xfrm>
          <a:off x="0" y="0"/>
          <a:ext cx="0" cy="0"/>
          <a:chOff x="0" y="0"/>
          <a:chExt cx="0" cy="0"/>
        </a:xfrm>
      </p:grpSpPr>
      <p:pic>
        <p:nvPicPr>
          <p:cNvPr descr="Picture 7.png" id="1604" name="Google Shape;1604;p28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605" name="Google Shape;1605;p288"/>
          <p:cNvGrpSpPr/>
          <p:nvPr/>
        </p:nvGrpSpPr>
        <p:grpSpPr>
          <a:xfrm>
            <a:off x="0" y="1295400"/>
            <a:ext cx="7010400" cy="46038"/>
            <a:chOff x="1905000" y="6553200"/>
            <a:chExt cx="7010400" cy="45719"/>
          </a:xfrm>
        </p:grpSpPr>
        <p:sp>
          <p:nvSpPr>
            <p:cNvPr id="1606" name="Google Shape;1606;p28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07" name="Google Shape;1607;p28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08" name="Google Shape;1608;p28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609" name="Google Shape;1609;p288"/>
          <p:cNvGrpSpPr/>
          <p:nvPr/>
        </p:nvGrpSpPr>
        <p:grpSpPr>
          <a:xfrm>
            <a:off x="2133600" y="6553200"/>
            <a:ext cx="7010400" cy="46038"/>
            <a:chOff x="1905000" y="6553200"/>
            <a:chExt cx="7010400" cy="45719"/>
          </a:xfrm>
        </p:grpSpPr>
        <p:sp>
          <p:nvSpPr>
            <p:cNvPr id="1610" name="Google Shape;1610;p28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11" name="Google Shape;1611;p28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12" name="Google Shape;1612;p28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613" name="Google Shape;1613;p28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14" name="Google Shape;1614;p28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615" name="Google Shape;1615;p288"/>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616" name="Google Shape;1616;p288"/>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17" name="Shape 1617"/>
        <p:cNvGrpSpPr/>
        <p:nvPr/>
      </p:nvGrpSpPr>
      <p:grpSpPr>
        <a:xfrm>
          <a:off x="0" y="0"/>
          <a:ext cx="0" cy="0"/>
          <a:chOff x="0" y="0"/>
          <a:chExt cx="0" cy="0"/>
        </a:xfrm>
      </p:grpSpPr>
      <p:grpSp>
        <p:nvGrpSpPr>
          <p:cNvPr id="1618" name="Google Shape;1618;p289"/>
          <p:cNvGrpSpPr/>
          <p:nvPr/>
        </p:nvGrpSpPr>
        <p:grpSpPr>
          <a:xfrm>
            <a:off x="0" y="1295400"/>
            <a:ext cx="7010400" cy="46038"/>
            <a:chOff x="1905000" y="6553200"/>
            <a:chExt cx="7010400" cy="45719"/>
          </a:xfrm>
        </p:grpSpPr>
        <p:sp>
          <p:nvSpPr>
            <p:cNvPr id="1619" name="Google Shape;1619;p28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20" name="Google Shape;1620;p28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21" name="Google Shape;1621;p28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622" name="Google Shape;1622;p289"/>
          <p:cNvGrpSpPr/>
          <p:nvPr/>
        </p:nvGrpSpPr>
        <p:grpSpPr>
          <a:xfrm>
            <a:off x="2133600" y="6553200"/>
            <a:ext cx="7010400" cy="46038"/>
            <a:chOff x="1905000" y="6553200"/>
            <a:chExt cx="7010400" cy="45719"/>
          </a:xfrm>
        </p:grpSpPr>
        <p:sp>
          <p:nvSpPr>
            <p:cNvPr id="1623" name="Google Shape;1623;p28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24" name="Google Shape;1624;p28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25" name="Google Shape;1625;p28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626" name="Google Shape;1626;p28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627" name="Google Shape;1627;p28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628" name="Google Shape;1628;p289"/>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629" name="Google Shape;1629;p289"/>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630" name="Google Shape;1630;p289"/>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631" name="Google Shape;1631;p289"/>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632" name="Google Shape;1632;p289"/>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633" name="Shape 1633"/>
        <p:cNvGrpSpPr/>
        <p:nvPr/>
      </p:nvGrpSpPr>
      <p:grpSpPr>
        <a:xfrm>
          <a:off x="0" y="0"/>
          <a:ext cx="0" cy="0"/>
          <a:chOff x="0" y="0"/>
          <a:chExt cx="0" cy="0"/>
        </a:xfrm>
      </p:grpSpPr>
      <p:grpSp>
        <p:nvGrpSpPr>
          <p:cNvPr id="1634" name="Google Shape;1634;p290"/>
          <p:cNvGrpSpPr/>
          <p:nvPr/>
        </p:nvGrpSpPr>
        <p:grpSpPr>
          <a:xfrm>
            <a:off x="0" y="1295400"/>
            <a:ext cx="7010400" cy="46038"/>
            <a:chOff x="1905000" y="6553200"/>
            <a:chExt cx="7010400" cy="45719"/>
          </a:xfrm>
        </p:grpSpPr>
        <p:sp>
          <p:nvSpPr>
            <p:cNvPr id="1635" name="Google Shape;1635;p29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36" name="Google Shape;1636;p29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37" name="Google Shape;1637;p29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638" name="Google Shape;1638;p290"/>
          <p:cNvGrpSpPr/>
          <p:nvPr/>
        </p:nvGrpSpPr>
        <p:grpSpPr>
          <a:xfrm>
            <a:off x="2133600" y="6553200"/>
            <a:ext cx="7010400" cy="46038"/>
            <a:chOff x="1905000" y="6553200"/>
            <a:chExt cx="7010400" cy="45719"/>
          </a:xfrm>
        </p:grpSpPr>
        <p:sp>
          <p:nvSpPr>
            <p:cNvPr id="1639" name="Google Shape;1639;p29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40" name="Google Shape;1640;p29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41" name="Google Shape;1641;p29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642" name="Google Shape;1642;p29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643" name="Google Shape;1643;p29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44" name="Google Shape;1644;p290"/>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645" name="Google Shape;1645;p290"/>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646" name="Google Shape;1646;p290"/>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8" name="Shape 238"/>
        <p:cNvGrpSpPr/>
        <p:nvPr/>
      </p:nvGrpSpPr>
      <p:grpSpPr>
        <a:xfrm>
          <a:off x="0" y="0"/>
          <a:ext cx="0" cy="0"/>
          <a:chOff x="0" y="0"/>
          <a:chExt cx="0" cy="0"/>
        </a:xfrm>
      </p:grpSpPr>
      <p:sp>
        <p:nvSpPr>
          <p:cNvPr id="239" name="Google Shape;239;p101"/>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0" name="Google Shape;240;p1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1" name="Google Shape;241;p101"/>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42" name="Google Shape;242;p101"/>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647" name="Shape 1647"/>
        <p:cNvGrpSpPr/>
        <p:nvPr/>
      </p:nvGrpSpPr>
      <p:grpSpPr>
        <a:xfrm>
          <a:off x="0" y="0"/>
          <a:ext cx="0" cy="0"/>
          <a:chOff x="0" y="0"/>
          <a:chExt cx="0" cy="0"/>
        </a:xfrm>
      </p:grpSpPr>
      <p:grpSp>
        <p:nvGrpSpPr>
          <p:cNvPr id="1648" name="Google Shape;1648;p291"/>
          <p:cNvGrpSpPr/>
          <p:nvPr/>
        </p:nvGrpSpPr>
        <p:grpSpPr>
          <a:xfrm>
            <a:off x="0" y="1295400"/>
            <a:ext cx="7010400" cy="46038"/>
            <a:chOff x="1905000" y="6553200"/>
            <a:chExt cx="7010400" cy="45719"/>
          </a:xfrm>
        </p:grpSpPr>
        <p:sp>
          <p:nvSpPr>
            <p:cNvPr id="1649" name="Google Shape;1649;p29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50" name="Google Shape;1650;p29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51" name="Google Shape;1651;p29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652" name="Google Shape;1652;p291"/>
          <p:cNvGrpSpPr/>
          <p:nvPr/>
        </p:nvGrpSpPr>
        <p:grpSpPr>
          <a:xfrm>
            <a:off x="2133600" y="6553200"/>
            <a:ext cx="7010400" cy="46038"/>
            <a:chOff x="1905000" y="6553200"/>
            <a:chExt cx="7010400" cy="45719"/>
          </a:xfrm>
        </p:grpSpPr>
        <p:sp>
          <p:nvSpPr>
            <p:cNvPr id="1653" name="Google Shape;1653;p29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54" name="Google Shape;1654;p29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55" name="Google Shape;1655;p29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656" name="Google Shape;1656;p29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657" name="Google Shape;1657;p29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58" name="Google Shape;1658;p291"/>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9" name="Google Shape;1659;p291"/>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660" name="Google Shape;1660;p291"/>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661" name="Google Shape;1661;p291"/>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662" name="Shape 1662"/>
        <p:cNvGrpSpPr/>
        <p:nvPr/>
      </p:nvGrpSpPr>
      <p:grpSpPr>
        <a:xfrm>
          <a:off x="0" y="0"/>
          <a:ext cx="0" cy="0"/>
          <a:chOff x="0" y="0"/>
          <a:chExt cx="0" cy="0"/>
        </a:xfrm>
      </p:grpSpPr>
      <p:grpSp>
        <p:nvGrpSpPr>
          <p:cNvPr id="1663" name="Google Shape;1663;p292"/>
          <p:cNvGrpSpPr/>
          <p:nvPr/>
        </p:nvGrpSpPr>
        <p:grpSpPr>
          <a:xfrm>
            <a:off x="0" y="1295400"/>
            <a:ext cx="7010400" cy="46038"/>
            <a:chOff x="1905000" y="6553200"/>
            <a:chExt cx="7010400" cy="45719"/>
          </a:xfrm>
        </p:grpSpPr>
        <p:sp>
          <p:nvSpPr>
            <p:cNvPr id="1664" name="Google Shape;1664;p29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65" name="Google Shape;1665;p29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66" name="Google Shape;1666;p29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667" name="Google Shape;1667;p292"/>
          <p:cNvGrpSpPr/>
          <p:nvPr/>
        </p:nvGrpSpPr>
        <p:grpSpPr>
          <a:xfrm>
            <a:off x="2133600" y="6553200"/>
            <a:ext cx="7010400" cy="46038"/>
            <a:chOff x="1905000" y="6553200"/>
            <a:chExt cx="7010400" cy="45719"/>
          </a:xfrm>
        </p:grpSpPr>
        <p:sp>
          <p:nvSpPr>
            <p:cNvPr id="1668" name="Google Shape;1668;p29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69" name="Google Shape;1669;p29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70" name="Google Shape;1670;p29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671" name="Google Shape;1671;p29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672" name="Google Shape;1672;p29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73" name="Google Shape;1673;p29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74" name="Google Shape;1674;p29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675" name="Shape 1675"/>
        <p:cNvGrpSpPr/>
        <p:nvPr/>
      </p:nvGrpSpPr>
      <p:grpSpPr>
        <a:xfrm>
          <a:off x="0" y="0"/>
          <a:ext cx="0" cy="0"/>
          <a:chOff x="0" y="0"/>
          <a:chExt cx="0" cy="0"/>
        </a:xfrm>
      </p:grpSpPr>
      <p:grpSp>
        <p:nvGrpSpPr>
          <p:cNvPr id="1676" name="Google Shape;1676;p293"/>
          <p:cNvGrpSpPr/>
          <p:nvPr/>
        </p:nvGrpSpPr>
        <p:grpSpPr>
          <a:xfrm rot="5400000">
            <a:off x="5006182" y="2567781"/>
            <a:ext cx="5181600" cy="46037"/>
            <a:chOff x="1905000" y="6553200"/>
            <a:chExt cx="7010400" cy="45719"/>
          </a:xfrm>
        </p:grpSpPr>
        <p:sp>
          <p:nvSpPr>
            <p:cNvPr id="1677" name="Google Shape;1677;p293"/>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78" name="Google Shape;1678;p293"/>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79" name="Google Shape;1679;p293"/>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680" name="Google Shape;1680;p293"/>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1681" name="Google Shape;1681;p293"/>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900"/>
              <a:buFont typeface="Arial"/>
              <a:buNone/>
            </a:pPr>
            <a:r>
              <a:rPr b="1" i="0" lang="en-US" sz="900" u="none" cap="none" strike="noStrike">
                <a:solidFill>
                  <a:srgbClr val="101141"/>
                </a:solidFill>
                <a:latin typeface="Arial"/>
                <a:ea typeface="Arial"/>
                <a:cs typeface="Arial"/>
                <a:sym typeface="Arial"/>
              </a:rPr>
              <a:t>BITS </a:t>
            </a:r>
            <a:r>
              <a:rPr b="0" i="0" lang="en-US" sz="9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82" name="Google Shape;1682;p293"/>
          <p:cNvSpPr txBox="1"/>
          <p:nvPr>
            <p:ph idx="1" type="body"/>
          </p:nvPr>
        </p:nvSpPr>
        <p:spPr>
          <a:xfrm rot="5400000">
            <a:off x="1303338" y="296862"/>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83" name="Google Shape;1683;p293"/>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blipFill>
          <a:blip r:embed="rId2">
            <a:alphaModFix/>
          </a:blip>
          <a:stretch>
            <a:fillRect/>
          </a:stretch>
        </a:blipFill>
      </p:bgPr>
    </p:bg>
    <p:spTree>
      <p:nvGrpSpPr>
        <p:cNvPr id="1684" name="Shape 1684"/>
        <p:cNvGrpSpPr/>
        <p:nvPr/>
      </p:nvGrpSpPr>
      <p:grpSpPr>
        <a:xfrm>
          <a:off x="0" y="0"/>
          <a:ext cx="0" cy="0"/>
          <a:chOff x="0" y="0"/>
          <a:chExt cx="0" cy="0"/>
        </a:xfrm>
      </p:grpSpPr>
      <p:sp>
        <p:nvSpPr>
          <p:cNvPr id="1685" name="Google Shape;1685;p29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686" name="Google Shape;1686;p29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87" name="Google Shape;1687;p29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688" name="Google Shape;1688;p29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1689" name="Google Shape;1689;p29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690" name="Google Shape;1690;p29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691" name="Google Shape;1691;p29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692" name="Google Shape;1692;p294"/>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93" name="Google Shape;1693;p294"/>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694" name="Shape 1694"/>
        <p:cNvGrpSpPr/>
        <p:nvPr/>
      </p:nvGrpSpPr>
      <p:grpSpPr>
        <a:xfrm>
          <a:off x="0" y="0"/>
          <a:ext cx="0" cy="0"/>
          <a:chOff x="0" y="0"/>
          <a:chExt cx="0" cy="0"/>
        </a:xfrm>
      </p:grpSpPr>
      <p:sp>
        <p:nvSpPr>
          <p:cNvPr id="1695" name="Google Shape;1695;p29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SzPts val="1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6" name="Google Shape;1696;p29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chemeClr val="dk1"/>
              </a:buClr>
              <a:buSzPts val="2400"/>
              <a:buNone/>
              <a:defRPr sz="2400"/>
            </a:lvl1pPr>
            <a:lvl2pPr lvl="1" algn="ctr">
              <a:lnSpc>
                <a:spcPct val="100000"/>
              </a:lnSpc>
              <a:spcBef>
                <a:spcPts val="400"/>
              </a:spcBef>
              <a:spcAft>
                <a:spcPts val="0"/>
              </a:spcAft>
              <a:buClr>
                <a:schemeClr val="dk1"/>
              </a:buClr>
              <a:buSzPts val="2000"/>
              <a:buNone/>
              <a:defRPr sz="2000"/>
            </a:lvl2pPr>
            <a:lvl3pPr lvl="2" algn="ctr">
              <a:lnSpc>
                <a:spcPct val="100000"/>
              </a:lnSpc>
              <a:spcBef>
                <a:spcPts val="360"/>
              </a:spcBef>
              <a:spcAft>
                <a:spcPts val="0"/>
              </a:spcAft>
              <a:buClr>
                <a:schemeClr val="dk1"/>
              </a:buClr>
              <a:buSzPts val="1800"/>
              <a:buNone/>
              <a:defRPr sz="1800"/>
            </a:lvl3pPr>
            <a:lvl4pPr lvl="3" algn="ctr">
              <a:lnSpc>
                <a:spcPct val="100000"/>
              </a:lnSpc>
              <a:spcBef>
                <a:spcPts val="320"/>
              </a:spcBef>
              <a:spcAft>
                <a:spcPts val="0"/>
              </a:spcAft>
              <a:buClr>
                <a:schemeClr val="dk1"/>
              </a:buClr>
              <a:buSzPts val="1600"/>
              <a:buNone/>
              <a:defRPr sz="1600"/>
            </a:lvl4pPr>
            <a:lvl5pPr lvl="4" algn="ctr">
              <a:lnSpc>
                <a:spcPct val="100000"/>
              </a:lnSpc>
              <a:spcBef>
                <a:spcPts val="320"/>
              </a:spcBef>
              <a:spcAft>
                <a:spcPts val="0"/>
              </a:spcAft>
              <a:buClr>
                <a:schemeClr val="dk1"/>
              </a:buClr>
              <a:buSzPts val="1600"/>
              <a:buNone/>
              <a:defRPr sz="1600"/>
            </a:lvl5pPr>
            <a:lvl6pPr lvl="5" algn="ctr">
              <a:lnSpc>
                <a:spcPct val="100000"/>
              </a:lnSpc>
              <a:spcBef>
                <a:spcPts val="320"/>
              </a:spcBef>
              <a:spcAft>
                <a:spcPts val="0"/>
              </a:spcAft>
              <a:buClr>
                <a:schemeClr val="dk1"/>
              </a:buClr>
              <a:buSzPts val="1600"/>
              <a:buNone/>
              <a:defRPr sz="1600"/>
            </a:lvl6pPr>
            <a:lvl7pPr lvl="6" algn="ctr">
              <a:lnSpc>
                <a:spcPct val="100000"/>
              </a:lnSpc>
              <a:spcBef>
                <a:spcPts val="320"/>
              </a:spcBef>
              <a:spcAft>
                <a:spcPts val="0"/>
              </a:spcAft>
              <a:buClr>
                <a:schemeClr val="dk1"/>
              </a:buClr>
              <a:buSzPts val="1600"/>
              <a:buNone/>
              <a:defRPr sz="1600"/>
            </a:lvl7pPr>
            <a:lvl8pPr lvl="7" algn="ctr">
              <a:lnSpc>
                <a:spcPct val="100000"/>
              </a:lnSpc>
              <a:spcBef>
                <a:spcPts val="320"/>
              </a:spcBef>
              <a:spcAft>
                <a:spcPts val="0"/>
              </a:spcAft>
              <a:buClr>
                <a:schemeClr val="dk1"/>
              </a:buClr>
              <a:buSzPts val="1600"/>
              <a:buNone/>
              <a:defRPr sz="1600"/>
            </a:lvl8pPr>
            <a:lvl9pPr lvl="8" algn="ctr">
              <a:lnSpc>
                <a:spcPct val="100000"/>
              </a:lnSpc>
              <a:spcBef>
                <a:spcPts val="320"/>
              </a:spcBef>
              <a:spcAft>
                <a:spcPts val="0"/>
              </a:spcAft>
              <a:buClr>
                <a:schemeClr val="dk1"/>
              </a:buClr>
              <a:buSzPts val="1600"/>
              <a:buNone/>
              <a:defRPr sz="1600"/>
            </a:lvl9pPr>
          </a:lstStyle>
          <a:p/>
        </p:txBody>
      </p:sp>
      <p:sp>
        <p:nvSpPr>
          <p:cNvPr id="1697" name="Google Shape;1697;p2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8" name="Google Shape;1698;p2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9" name="Google Shape;1699;p2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700" name="Shape 1700"/>
        <p:cNvGrpSpPr/>
        <p:nvPr/>
      </p:nvGrpSpPr>
      <p:grpSpPr>
        <a:xfrm>
          <a:off x="0" y="0"/>
          <a:ext cx="0" cy="0"/>
          <a:chOff x="0" y="0"/>
          <a:chExt cx="0" cy="0"/>
        </a:xfrm>
      </p:grpSpPr>
      <p:sp>
        <p:nvSpPr>
          <p:cNvPr id="1701" name="Google Shape;1701;p2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2" name="Google Shape;1702;p29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03" name="Google Shape;1703;p29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04" name="Google Shape;1704;p296"/>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05" name="Google Shape;1705;p296"/>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6" name="Google Shape;1706;p296"/>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7" name="Google Shape;1707;p296"/>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1708" name="Shape 1708"/>
        <p:cNvGrpSpPr/>
        <p:nvPr/>
      </p:nvGrpSpPr>
      <p:grpSpPr>
        <a:xfrm>
          <a:off x="0" y="0"/>
          <a:ext cx="0" cy="0"/>
          <a:chOff x="0" y="0"/>
          <a:chExt cx="0" cy="0"/>
        </a:xfrm>
      </p:grpSpPr>
      <p:sp>
        <p:nvSpPr>
          <p:cNvPr id="1709" name="Google Shape;1709;p2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0" name="Google Shape;1710;p29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11" name="Google Shape;1711;p29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12" name="Google Shape;1712;p29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3" name="Google Shape;1713;p29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4" name="Google Shape;1714;p2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715" name="Shape 1715"/>
        <p:cNvGrpSpPr/>
        <p:nvPr/>
      </p:nvGrpSpPr>
      <p:grpSpPr>
        <a:xfrm>
          <a:off x="0" y="0"/>
          <a:ext cx="0" cy="0"/>
          <a:chOff x="0" y="0"/>
          <a:chExt cx="0" cy="0"/>
        </a:xfrm>
      </p:grpSpPr>
      <p:sp>
        <p:nvSpPr>
          <p:cNvPr id="1716" name="Google Shape;1716;p29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7" name="Google Shape;1717;p29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8" name="Google Shape;1718;p2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type="secHead">
  <p:cSld name="SECTION_HEADER">
    <p:spTree>
      <p:nvGrpSpPr>
        <p:cNvPr id="1719" name="Shape 1719"/>
        <p:cNvGrpSpPr/>
        <p:nvPr/>
      </p:nvGrpSpPr>
      <p:grpSpPr>
        <a:xfrm>
          <a:off x="0" y="0"/>
          <a:ext cx="0" cy="0"/>
          <a:chOff x="0" y="0"/>
          <a:chExt cx="0" cy="0"/>
        </a:xfrm>
      </p:grpSpPr>
      <p:sp>
        <p:nvSpPr>
          <p:cNvPr id="1720" name="Google Shape;1720;p29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1" name="Google Shape;1721;p29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722" name="Google Shape;1722;p2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3" name="Google Shape;1723;p29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4" name="Google Shape;1724;p2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725" name="Shape 1725"/>
        <p:cNvGrpSpPr/>
        <p:nvPr/>
      </p:nvGrpSpPr>
      <p:grpSpPr>
        <a:xfrm>
          <a:off x="0" y="0"/>
          <a:ext cx="0" cy="0"/>
          <a:chOff x="0" y="0"/>
          <a:chExt cx="0" cy="0"/>
        </a:xfrm>
      </p:grpSpPr>
      <p:sp>
        <p:nvSpPr>
          <p:cNvPr id="1726" name="Google Shape;1726;p300"/>
          <p:cNvSpPr txBox="1"/>
          <p:nvPr>
            <p:ph type="title"/>
          </p:nvPr>
        </p:nvSpPr>
        <p:spPr>
          <a:xfrm>
            <a:off x="685800" y="228600"/>
            <a:ext cx="7772400" cy="990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400"/>
              <a:buFont typeface="Arial"/>
              <a:buNone/>
              <a:defRPr/>
            </a:lvl1pPr>
            <a:lvl2pPr lvl="1" algn="ctr">
              <a:lnSpc>
                <a:spcPct val="100000"/>
              </a:lnSpc>
              <a:spcBef>
                <a:spcPts val="0"/>
              </a:spcBef>
              <a:spcAft>
                <a:spcPts val="0"/>
              </a:spcAft>
              <a:buClr>
                <a:schemeClr val="dk1"/>
              </a:buClr>
              <a:buSzPts val="1400"/>
              <a:buFont typeface="Arial"/>
              <a:buNone/>
              <a:defRPr/>
            </a:lvl2pPr>
            <a:lvl3pPr lvl="2" algn="ctr">
              <a:lnSpc>
                <a:spcPct val="100000"/>
              </a:lnSpc>
              <a:spcBef>
                <a:spcPts val="0"/>
              </a:spcBef>
              <a:spcAft>
                <a:spcPts val="0"/>
              </a:spcAft>
              <a:buClr>
                <a:schemeClr val="dk1"/>
              </a:buClr>
              <a:buSzPts val="1400"/>
              <a:buFont typeface="Arial"/>
              <a:buNone/>
              <a:defRPr/>
            </a:lvl3pPr>
            <a:lvl4pPr lvl="3" algn="ctr">
              <a:lnSpc>
                <a:spcPct val="100000"/>
              </a:lnSpc>
              <a:spcBef>
                <a:spcPts val="0"/>
              </a:spcBef>
              <a:spcAft>
                <a:spcPts val="0"/>
              </a:spcAft>
              <a:buClr>
                <a:schemeClr val="dk1"/>
              </a:buClr>
              <a:buSzPts val="1400"/>
              <a:buFont typeface="Arial"/>
              <a:buNone/>
              <a:defRPr/>
            </a:lvl4pPr>
            <a:lvl5pPr lvl="4" algn="ctr">
              <a:lnSpc>
                <a:spcPct val="100000"/>
              </a:lnSpc>
              <a:spcBef>
                <a:spcPts val="0"/>
              </a:spcBef>
              <a:spcAft>
                <a:spcPts val="0"/>
              </a:spcAft>
              <a:buClr>
                <a:schemeClr val="dk1"/>
              </a:buClr>
              <a:buSzPts val="1400"/>
              <a:buFont typeface="Arial"/>
              <a:buNone/>
              <a:defRPr/>
            </a:lvl5pPr>
            <a:lvl6pPr lvl="5" algn="ctr">
              <a:lnSpc>
                <a:spcPct val="100000"/>
              </a:lnSpc>
              <a:spcBef>
                <a:spcPts val="0"/>
              </a:spcBef>
              <a:spcAft>
                <a:spcPts val="0"/>
              </a:spcAft>
              <a:buClr>
                <a:schemeClr val="dk1"/>
              </a:buClr>
              <a:buSzPts val="1400"/>
              <a:buFont typeface="Arial"/>
              <a:buNone/>
              <a:defRPr/>
            </a:lvl6pPr>
            <a:lvl7pPr lvl="6" algn="ctr">
              <a:lnSpc>
                <a:spcPct val="100000"/>
              </a:lnSpc>
              <a:spcBef>
                <a:spcPts val="0"/>
              </a:spcBef>
              <a:spcAft>
                <a:spcPts val="0"/>
              </a:spcAft>
              <a:buClr>
                <a:schemeClr val="dk1"/>
              </a:buClr>
              <a:buSzPts val="1400"/>
              <a:buFont typeface="Arial"/>
              <a:buNone/>
              <a:defRPr/>
            </a:lvl7pPr>
            <a:lvl8pPr lvl="7" algn="ctr">
              <a:lnSpc>
                <a:spcPct val="100000"/>
              </a:lnSpc>
              <a:spcBef>
                <a:spcPts val="0"/>
              </a:spcBef>
              <a:spcAft>
                <a:spcPts val="0"/>
              </a:spcAft>
              <a:buClr>
                <a:schemeClr val="dk1"/>
              </a:buClr>
              <a:buSzPts val="1400"/>
              <a:buFont typeface="Arial"/>
              <a:buNone/>
              <a:defRPr/>
            </a:lvl8pPr>
            <a:lvl9pPr lvl="8" algn="ctr">
              <a:lnSpc>
                <a:spcPct val="100000"/>
              </a:lnSpc>
              <a:spcBef>
                <a:spcPts val="0"/>
              </a:spcBef>
              <a:spcAft>
                <a:spcPts val="0"/>
              </a:spcAft>
              <a:buClr>
                <a:schemeClr val="dk1"/>
              </a:buClr>
              <a:buSzPts val="1400"/>
              <a:buFont typeface="Arial"/>
              <a:buNone/>
              <a:defRPr/>
            </a:lvl9pPr>
          </a:lstStyle>
          <a:p/>
        </p:txBody>
      </p:sp>
      <p:sp>
        <p:nvSpPr>
          <p:cNvPr id="1727" name="Google Shape;1727;p300"/>
          <p:cNvSpPr txBox="1"/>
          <p:nvPr>
            <p:ph idx="1" type="body"/>
          </p:nvPr>
        </p:nvSpPr>
        <p:spPr>
          <a:xfrm>
            <a:off x="685800" y="1371600"/>
            <a:ext cx="7772400" cy="4687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28" name="Google Shape;1728;p300"/>
          <p:cNvSpPr txBox="1"/>
          <p:nvPr>
            <p:ph idx="10" type="dt"/>
          </p:nvPr>
        </p:nvSpPr>
        <p:spPr>
          <a:xfrm>
            <a:off x="228600" y="6400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chemeClr val="dk1"/>
              </a:buClr>
              <a:buSzPts val="1400"/>
              <a:buFont typeface="Tahoma"/>
              <a:buNone/>
              <a:defRPr/>
            </a:lvl2pPr>
            <a:lvl3pPr lvl="2" algn="l">
              <a:lnSpc>
                <a:spcPct val="100000"/>
              </a:lnSpc>
              <a:spcBef>
                <a:spcPts val="0"/>
              </a:spcBef>
              <a:spcAft>
                <a:spcPts val="0"/>
              </a:spcAft>
              <a:buClr>
                <a:schemeClr val="dk1"/>
              </a:buClr>
              <a:buSzPts val="1400"/>
              <a:buFont typeface="Tahoma"/>
              <a:buNone/>
              <a:defRPr/>
            </a:lvl3pPr>
            <a:lvl4pPr lvl="3" algn="l">
              <a:lnSpc>
                <a:spcPct val="100000"/>
              </a:lnSpc>
              <a:spcBef>
                <a:spcPts val="0"/>
              </a:spcBef>
              <a:spcAft>
                <a:spcPts val="0"/>
              </a:spcAft>
              <a:buClr>
                <a:schemeClr val="dk1"/>
              </a:buClr>
              <a:buSzPts val="1400"/>
              <a:buFont typeface="Tahoma"/>
              <a:buNone/>
              <a:defRPr/>
            </a:lvl4pPr>
            <a:lvl5pPr lvl="4" algn="l">
              <a:lnSpc>
                <a:spcPct val="100000"/>
              </a:lnSpc>
              <a:spcBef>
                <a:spcPts val="0"/>
              </a:spcBef>
              <a:spcAft>
                <a:spcPts val="0"/>
              </a:spcAft>
              <a:buClr>
                <a:schemeClr val="dk1"/>
              </a:buClr>
              <a:buSzPts val="1400"/>
              <a:buFont typeface="Tahoma"/>
              <a:buNone/>
              <a:defRPr/>
            </a:lvl5pPr>
            <a:lvl6pPr lvl="5" algn="l">
              <a:lnSpc>
                <a:spcPct val="100000"/>
              </a:lnSpc>
              <a:spcBef>
                <a:spcPts val="0"/>
              </a:spcBef>
              <a:spcAft>
                <a:spcPts val="0"/>
              </a:spcAft>
              <a:buClr>
                <a:schemeClr val="dk1"/>
              </a:buClr>
              <a:buSzPts val="1400"/>
              <a:buFont typeface="Tahoma"/>
              <a:buNone/>
              <a:defRPr/>
            </a:lvl6pPr>
            <a:lvl7pPr lvl="6" algn="l">
              <a:lnSpc>
                <a:spcPct val="100000"/>
              </a:lnSpc>
              <a:spcBef>
                <a:spcPts val="0"/>
              </a:spcBef>
              <a:spcAft>
                <a:spcPts val="0"/>
              </a:spcAft>
              <a:buClr>
                <a:schemeClr val="dk1"/>
              </a:buClr>
              <a:buSzPts val="1400"/>
              <a:buFont typeface="Tahoma"/>
              <a:buNone/>
              <a:defRPr/>
            </a:lvl7pPr>
            <a:lvl8pPr lvl="7" algn="l">
              <a:lnSpc>
                <a:spcPct val="100000"/>
              </a:lnSpc>
              <a:spcBef>
                <a:spcPts val="0"/>
              </a:spcBef>
              <a:spcAft>
                <a:spcPts val="0"/>
              </a:spcAft>
              <a:buClr>
                <a:schemeClr val="dk1"/>
              </a:buClr>
              <a:buSzPts val="1400"/>
              <a:buFont typeface="Tahoma"/>
              <a:buNone/>
              <a:defRPr/>
            </a:lvl8pPr>
            <a:lvl9pPr lvl="8" algn="l">
              <a:lnSpc>
                <a:spcPct val="100000"/>
              </a:lnSpc>
              <a:spcBef>
                <a:spcPts val="0"/>
              </a:spcBef>
              <a:spcAft>
                <a:spcPts val="0"/>
              </a:spcAft>
              <a:buClr>
                <a:schemeClr val="dk1"/>
              </a:buClr>
              <a:buSzPts val="1400"/>
              <a:buFont typeface="Tahoma"/>
              <a:buNone/>
              <a:defRPr/>
            </a:lvl9pPr>
          </a:lstStyle>
          <a:p/>
        </p:txBody>
      </p:sp>
      <p:sp>
        <p:nvSpPr>
          <p:cNvPr id="1729" name="Google Shape;1729;p300"/>
          <p:cNvSpPr txBox="1"/>
          <p:nvPr>
            <p:ph idx="11" type="ftr"/>
          </p:nvPr>
        </p:nvSpPr>
        <p:spPr>
          <a:xfrm>
            <a:off x="3124200" y="6400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chemeClr val="dk1"/>
              </a:buClr>
              <a:buSzPts val="1400"/>
              <a:buFont typeface="Tahoma"/>
              <a:buNone/>
              <a:defRPr/>
            </a:lvl2pPr>
            <a:lvl3pPr lvl="2" algn="l">
              <a:lnSpc>
                <a:spcPct val="100000"/>
              </a:lnSpc>
              <a:spcBef>
                <a:spcPts val="0"/>
              </a:spcBef>
              <a:spcAft>
                <a:spcPts val="0"/>
              </a:spcAft>
              <a:buClr>
                <a:schemeClr val="dk1"/>
              </a:buClr>
              <a:buSzPts val="1400"/>
              <a:buFont typeface="Tahoma"/>
              <a:buNone/>
              <a:defRPr/>
            </a:lvl3pPr>
            <a:lvl4pPr lvl="3" algn="l">
              <a:lnSpc>
                <a:spcPct val="100000"/>
              </a:lnSpc>
              <a:spcBef>
                <a:spcPts val="0"/>
              </a:spcBef>
              <a:spcAft>
                <a:spcPts val="0"/>
              </a:spcAft>
              <a:buClr>
                <a:schemeClr val="dk1"/>
              </a:buClr>
              <a:buSzPts val="1400"/>
              <a:buFont typeface="Tahoma"/>
              <a:buNone/>
              <a:defRPr/>
            </a:lvl4pPr>
            <a:lvl5pPr lvl="4" algn="l">
              <a:lnSpc>
                <a:spcPct val="100000"/>
              </a:lnSpc>
              <a:spcBef>
                <a:spcPts val="0"/>
              </a:spcBef>
              <a:spcAft>
                <a:spcPts val="0"/>
              </a:spcAft>
              <a:buClr>
                <a:schemeClr val="dk1"/>
              </a:buClr>
              <a:buSzPts val="1400"/>
              <a:buFont typeface="Tahoma"/>
              <a:buNone/>
              <a:defRPr/>
            </a:lvl5pPr>
            <a:lvl6pPr lvl="5" algn="l">
              <a:lnSpc>
                <a:spcPct val="100000"/>
              </a:lnSpc>
              <a:spcBef>
                <a:spcPts val="0"/>
              </a:spcBef>
              <a:spcAft>
                <a:spcPts val="0"/>
              </a:spcAft>
              <a:buClr>
                <a:schemeClr val="dk1"/>
              </a:buClr>
              <a:buSzPts val="1400"/>
              <a:buFont typeface="Tahoma"/>
              <a:buNone/>
              <a:defRPr/>
            </a:lvl6pPr>
            <a:lvl7pPr lvl="6" algn="l">
              <a:lnSpc>
                <a:spcPct val="100000"/>
              </a:lnSpc>
              <a:spcBef>
                <a:spcPts val="0"/>
              </a:spcBef>
              <a:spcAft>
                <a:spcPts val="0"/>
              </a:spcAft>
              <a:buClr>
                <a:schemeClr val="dk1"/>
              </a:buClr>
              <a:buSzPts val="1400"/>
              <a:buFont typeface="Tahoma"/>
              <a:buNone/>
              <a:defRPr/>
            </a:lvl7pPr>
            <a:lvl8pPr lvl="7" algn="l">
              <a:lnSpc>
                <a:spcPct val="100000"/>
              </a:lnSpc>
              <a:spcBef>
                <a:spcPts val="0"/>
              </a:spcBef>
              <a:spcAft>
                <a:spcPts val="0"/>
              </a:spcAft>
              <a:buClr>
                <a:schemeClr val="dk1"/>
              </a:buClr>
              <a:buSzPts val="1400"/>
              <a:buFont typeface="Tahoma"/>
              <a:buNone/>
              <a:defRPr/>
            </a:lvl8pPr>
            <a:lvl9pPr lvl="8" algn="l">
              <a:lnSpc>
                <a:spcPct val="100000"/>
              </a:lnSpc>
              <a:spcBef>
                <a:spcPts val="0"/>
              </a:spcBef>
              <a:spcAft>
                <a:spcPts val="0"/>
              </a:spcAft>
              <a:buClr>
                <a:schemeClr val="dk1"/>
              </a:buClr>
              <a:buSzPts val="1400"/>
              <a:buFont typeface="Tahoma"/>
              <a:buNone/>
              <a:defRPr/>
            </a:lvl9pPr>
          </a:lstStyle>
          <a:p/>
        </p:txBody>
      </p:sp>
      <p:sp>
        <p:nvSpPr>
          <p:cNvPr id="1730" name="Google Shape;1730;p300"/>
          <p:cNvSpPr txBox="1"/>
          <p:nvPr>
            <p:ph idx="12" type="sldNum"/>
          </p:nvPr>
        </p:nvSpPr>
        <p:spPr>
          <a:xfrm>
            <a:off x="6934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13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5" name="Google Shape;245;p13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46" name="Google Shape;246;p13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47" name="Google Shape;247;p13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1731" name="Shape 1731"/>
        <p:cNvGrpSpPr/>
        <p:nvPr/>
      </p:nvGrpSpPr>
      <p:grpSpPr>
        <a:xfrm>
          <a:off x="0" y="0"/>
          <a:ext cx="0" cy="0"/>
          <a:chOff x="0" y="0"/>
          <a:chExt cx="0" cy="0"/>
        </a:xfrm>
      </p:grpSpPr>
      <p:grpSp>
        <p:nvGrpSpPr>
          <p:cNvPr id="1732" name="Google Shape;1732;p301"/>
          <p:cNvGrpSpPr/>
          <p:nvPr/>
        </p:nvGrpSpPr>
        <p:grpSpPr>
          <a:xfrm>
            <a:off x="0" y="1295400"/>
            <a:ext cx="7010400" cy="46038"/>
            <a:chOff x="1905000" y="6553200"/>
            <a:chExt cx="7010400" cy="45719"/>
          </a:xfrm>
        </p:grpSpPr>
        <p:sp>
          <p:nvSpPr>
            <p:cNvPr id="1733" name="Google Shape;1733;p30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34" name="Google Shape;1734;p30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35" name="Google Shape;1735;p30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736" name="Google Shape;1736;p301"/>
          <p:cNvGrpSpPr/>
          <p:nvPr/>
        </p:nvGrpSpPr>
        <p:grpSpPr>
          <a:xfrm>
            <a:off x="2133600" y="6553200"/>
            <a:ext cx="7010400" cy="46038"/>
            <a:chOff x="1905000" y="6553200"/>
            <a:chExt cx="7010400" cy="45719"/>
          </a:xfrm>
        </p:grpSpPr>
        <p:sp>
          <p:nvSpPr>
            <p:cNvPr id="1737" name="Google Shape;1737;p30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38" name="Google Shape;1738;p30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39" name="Google Shape;1739;p30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740" name="Google Shape;1740;p30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741" name="Google Shape;1741;p30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sp>
        <p:nvSpPr>
          <p:cNvPr id="1742" name="Google Shape;1742;p301"/>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743" name="Shape 1743"/>
        <p:cNvGrpSpPr/>
        <p:nvPr/>
      </p:nvGrpSpPr>
      <p:grpSpPr>
        <a:xfrm>
          <a:off x="0" y="0"/>
          <a:ext cx="0" cy="0"/>
          <a:chOff x="0" y="0"/>
          <a:chExt cx="0" cy="0"/>
        </a:xfrm>
      </p:grpSpPr>
      <p:grpSp>
        <p:nvGrpSpPr>
          <p:cNvPr id="1744" name="Google Shape;1744;p302"/>
          <p:cNvGrpSpPr/>
          <p:nvPr/>
        </p:nvGrpSpPr>
        <p:grpSpPr>
          <a:xfrm>
            <a:off x="0" y="1295400"/>
            <a:ext cx="7010400" cy="46038"/>
            <a:chOff x="1905000" y="6553200"/>
            <a:chExt cx="7010400" cy="45719"/>
          </a:xfrm>
        </p:grpSpPr>
        <p:sp>
          <p:nvSpPr>
            <p:cNvPr id="1745" name="Google Shape;1745;p30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46" name="Google Shape;1746;p30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47" name="Google Shape;1747;p30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748" name="Google Shape;1748;p302"/>
          <p:cNvGrpSpPr/>
          <p:nvPr/>
        </p:nvGrpSpPr>
        <p:grpSpPr>
          <a:xfrm>
            <a:off x="2133600" y="6553200"/>
            <a:ext cx="7010400" cy="46038"/>
            <a:chOff x="1905000" y="6553200"/>
            <a:chExt cx="7010400" cy="45719"/>
          </a:xfrm>
        </p:grpSpPr>
        <p:sp>
          <p:nvSpPr>
            <p:cNvPr id="1749" name="Google Shape;1749;p30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50" name="Google Shape;1750;p30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51" name="Google Shape;1751;p30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752" name="Google Shape;1752;p30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753" name="Google Shape;1753;p30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sp>
        <p:nvSpPr>
          <p:cNvPr id="1754" name="Google Shape;1754;p302"/>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1755" name="Shape 1755"/>
        <p:cNvGrpSpPr/>
        <p:nvPr/>
      </p:nvGrpSpPr>
      <p:grpSpPr>
        <a:xfrm>
          <a:off x="0" y="0"/>
          <a:ext cx="0" cy="0"/>
          <a:chOff x="0" y="0"/>
          <a:chExt cx="0" cy="0"/>
        </a:xfrm>
      </p:grpSpPr>
      <p:grpSp>
        <p:nvGrpSpPr>
          <p:cNvPr id="1756" name="Google Shape;1756;p303"/>
          <p:cNvGrpSpPr/>
          <p:nvPr/>
        </p:nvGrpSpPr>
        <p:grpSpPr>
          <a:xfrm>
            <a:off x="0" y="1295400"/>
            <a:ext cx="7010400" cy="46038"/>
            <a:chOff x="1905000" y="6553200"/>
            <a:chExt cx="7010400" cy="45719"/>
          </a:xfrm>
        </p:grpSpPr>
        <p:sp>
          <p:nvSpPr>
            <p:cNvPr id="1757" name="Google Shape;1757;p30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58" name="Google Shape;1758;p30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59" name="Google Shape;1759;p30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760" name="Google Shape;1760;p303"/>
          <p:cNvGrpSpPr/>
          <p:nvPr/>
        </p:nvGrpSpPr>
        <p:grpSpPr>
          <a:xfrm>
            <a:off x="2133600" y="6553200"/>
            <a:ext cx="7010400" cy="46038"/>
            <a:chOff x="1905000" y="6553200"/>
            <a:chExt cx="7010400" cy="45719"/>
          </a:xfrm>
        </p:grpSpPr>
        <p:sp>
          <p:nvSpPr>
            <p:cNvPr id="1761" name="Google Shape;1761;p30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62" name="Google Shape;1762;p30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63" name="Google Shape;1763;p30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764" name="Google Shape;1764;p30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765" name="Google Shape;1765;p30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sp>
        <p:nvSpPr>
          <p:cNvPr id="1766" name="Google Shape;1766;p303"/>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lank">
  <p:cSld name="11_Blank">
    <p:spTree>
      <p:nvGrpSpPr>
        <p:cNvPr id="1767" name="Shape 1767"/>
        <p:cNvGrpSpPr/>
        <p:nvPr/>
      </p:nvGrpSpPr>
      <p:grpSpPr>
        <a:xfrm>
          <a:off x="0" y="0"/>
          <a:ext cx="0" cy="0"/>
          <a:chOff x="0" y="0"/>
          <a:chExt cx="0" cy="0"/>
        </a:xfrm>
      </p:grpSpPr>
      <p:grpSp>
        <p:nvGrpSpPr>
          <p:cNvPr id="1768" name="Google Shape;1768;p304"/>
          <p:cNvGrpSpPr/>
          <p:nvPr/>
        </p:nvGrpSpPr>
        <p:grpSpPr>
          <a:xfrm>
            <a:off x="0" y="1295400"/>
            <a:ext cx="7010400" cy="46038"/>
            <a:chOff x="1905000" y="6553200"/>
            <a:chExt cx="7010400" cy="45719"/>
          </a:xfrm>
        </p:grpSpPr>
        <p:sp>
          <p:nvSpPr>
            <p:cNvPr id="1769" name="Google Shape;1769;p30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70" name="Google Shape;1770;p30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71" name="Google Shape;1771;p30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772" name="Google Shape;1772;p304"/>
          <p:cNvGrpSpPr/>
          <p:nvPr/>
        </p:nvGrpSpPr>
        <p:grpSpPr>
          <a:xfrm>
            <a:off x="2133600" y="6553200"/>
            <a:ext cx="7010400" cy="46038"/>
            <a:chOff x="1905000" y="6553200"/>
            <a:chExt cx="7010400" cy="45719"/>
          </a:xfrm>
        </p:grpSpPr>
        <p:sp>
          <p:nvSpPr>
            <p:cNvPr id="1773" name="Google Shape;1773;p30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74" name="Google Shape;1774;p30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75" name="Google Shape;1775;p30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776" name="Google Shape;1776;p304"/>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777" name="Google Shape;1777;p30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sp>
        <p:nvSpPr>
          <p:cNvPr id="1778" name="Google Shape;1778;p304"/>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9" name="Shape 1779"/>
        <p:cNvGrpSpPr/>
        <p:nvPr/>
      </p:nvGrpSpPr>
      <p:grpSpPr>
        <a:xfrm>
          <a:off x="0" y="0"/>
          <a:ext cx="0" cy="0"/>
          <a:chOff x="0" y="0"/>
          <a:chExt cx="0" cy="0"/>
        </a:xfrm>
      </p:grpSpPr>
      <p:sp>
        <p:nvSpPr>
          <p:cNvPr id="1780" name="Google Shape;1780;p3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1" name="Google Shape;1781;p30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2" name="Google Shape;1782;p30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3" name="Google Shape;1783;p3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784" name="Shape 1784"/>
        <p:cNvGrpSpPr/>
        <p:nvPr/>
      </p:nvGrpSpPr>
      <p:grpSpPr>
        <a:xfrm>
          <a:off x="0" y="0"/>
          <a:ext cx="0" cy="0"/>
          <a:chOff x="0" y="0"/>
          <a:chExt cx="0" cy="0"/>
        </a:xfrm>
      </p:grpSpPr>
      <p:sp>
        <p:nvSpPr>
          <p:cNvPr id="1785" name="Google Shape;1785;p30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grpSp>
        <p:nvGrpSpPr>
          <p:cNvPr id="1786" name="Google Shape;1786;p306"/>
          <p:cNvGrpSpPr/>
          <p:nvPr/>
        </p:nvGrpSpPr>
        <p:grpSpPr>
          <a:xfrm>
            <a:off x="2084388" y="6550025"/>
            <a:ext cx="7059612" cy="49213"/>
            <a:chOff x="2083888" y="6550671"/>
            <a:chExt cx="7060112" cy="48665"/>
          </a:xfrm>
        </p:grpSpPr>
        <p:sp>
          <p:nvSpPr>
            <p:cNvPr id="1787" name="Google Shape;1787;p30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88" name="Google Shape;1788;p30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89" name="Google Shape;1789;p30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790" name="Google Shape;1790;p30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791" name="Google Shape;1791;p306"/>
          <p:cNvGrpSpPr/>
          <p:nvPr/>
        </p:nvGrpSpPr>
        <p:grpSpPr>
          <a:xfrm>
            <a:off x="2133600" y="6553200"/>
            <a:ext cx="7010400" cy="46038"/>
            <a:chOff x="1905000" y="6553200"/>
            <a:chExt cx="7010400" cy="45719"/>
          </a:xfrm>
        </p:grpSpPr>
        <p:sp>
          <p:nvSpPr>
            <p:cNvPr id="1792" name="Google Shape;1792;p30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93" name="Google Shape;1793;p30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94" name="Google Shape;1794;p30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795" name="Google Shape;1795;p306"/>
          <p:cNvGrpSpPr/>
          <p:nvPr/>
        </p:nvGrpSpPr>
        <p:grpSpPr>
          <a:xfrm>
            <a:off x="0" y="1295400"/>
            <a:ext cx="7010400" cy="46038"/>
            <a:chOff x="1905000" y="6553200"/>
            <a:chExt cx="7010400" cy="45719"/>
          </a:xfrm>
        </p:grpSpPr>
        <p:sp>
          <p:nvSpPr>
            <p:cNvPr id="1796" name="Google Shape;1796;p30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97" name="Google Shape;1797;p30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798" name="Google Shape;1798;p30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799" name="Google Shape;1799;p30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00" name="Google Shape;1800;p30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801" name="Shape 1801"/>
        <p:cNvGrpSpPr/>
        <p:nvPr/>
      </p:nvGrpSpPr>
      <p:grpSpPr>
        <a:xfrm>
          <a:off x="0" y="0"/>
          <a:ext cx="0" cy="0"/>
          <a:chOff x="0" y="0"/>
          <a:chExt cx="0" cy="0"/>
        </a:xfrm>
      </p:grpSpPr>
      <p:sp>
        <p:nvSpPr>
          <p:cNvPr id="1802" name="Google Shape;1802;p30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grpSp>
        <p:nvGrpSpPr>
          <p:cNvPr id="1803" name="Google Shape;1803;p307"/>
          <p:cNvGrpSpPr/>
          <p:nvPr/>
        </p:nvGrpSpPr>
        <p:grpSpPr>
          <a:xfrm>
            <a:off x="2084388" y="6550025"/>
            <a:ext cx="7059612" cy="49213"/>
            <a:chOff x="2083888" y="6550671"/>
            <a:chExt cx="7060112" cy="48665"/>
          </a:xfrm>
        </p:grpSpPr>
        <p:sp>
          <p:nvSpPr>
            <p:cNvPr id="1804" name="Google Shape;1804;p30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05" name="Google Shape;1805;p30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06" name="Google Shape;1806;p30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807" name="Google Shape;1807;p30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808" name="Google Shape;1808;p307"/>
          <p:cNvGrpSpPr/>
          <p:nvPr/>
        </p:nvGrpSpPr>
        <p:grpSpPr>
          <a:xfrm>
            <a:off x="2133600" y="6553200"/>
            <a:ext cx="7010400" cy="46038"/>
            <a:chOff x="1905000" y="6553200"/>
            <a:chExt cx="7010400" cy="45719"/>
          </a:xfrm>
        </p:grpSpPr>
        <p:sp>
          <p:nvSpPr>
            <p:cNvPr id="1809" name="Google Shape;1809;p30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10" name="Google Shape;1810;p30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11" name="Google Shape;1811;p30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812" name="Google Shape;1812;p307"/>
          <p:cNvGrpSpPr/>
          <p:nvPr/>
        </p:nvGrpSpPr>
        <p:grpSpPr>
          <a:xfrm>
            <a:off x="0" y="1295400"/>
            <a:ext cx="7010400" cy="46038"/>
            <a:chOff x="1905000" y="6553200"/>
            <a:chExt cx="7010400" cy="45719"/>
          </a:xfrm>
        </p:grpSpPr>
        <p:sp>
          <p:nvSpPr>
            <p:cNvPr id="1813" name="Google Shape;1813;p30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14" name="Google Shape;1814;p30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15" name="Google Shape;1815;p30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816" name="Google Shape;1816;p30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17" name="Google Shape;1817;p30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ank">
  <p:cSld name="10_Blank">
    <p:spTree>
      <p:nvGrpSpPr>
        <p:cNvPr id="1818" name="Shape 1818"/>
        <p:cNvGrpSpPr/>
        <p:nvPr/>
      </p:nvGrpSpPr>
      <p:grpSpPr>
        <a:xfrm>
          <a:off x="0" y="0"/>
          <a:ext cx="0" cy="0"/>
          <a:chOff x="0" y="0"/>
          <a:chExt cx="0" cy="0"/>
        </a:xfrm>
      </p:grpSpPr>
      <p:grpSp>
        <p:nvGrpSpPr>
          <p:cNvPr id="1819" name="Google Shape;1819;p308"/>
          <p:cNvGrpSpPr/>
          <p:nvPr/>
        </p:nvGrpSpPr>
        <p:grpSpPr>
          <a:xfrm>
            <a:off x="0" y="1295400"/>
            <a:ext cx="7010400" cy="46038"/>
            <a:chOff x="1905000" y="6553200"/>
            <a:chExt cx="7010400" cy="45719"/>
          </a:xfrm>
        </p:grpSpPr>
        <p:sp>
          <p:nvSpPr>
            <p:cNvPr id="1820" name="Google Shape;1820;p3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21" name="Google Shape;1821;p3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22" name="Google Shape;1822;p3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823" name="Google Shape;1823;p308"/>
          <p:cNvGrpSpPr/>
          <p:nvPr/>
        </p:nvGrpSpPr>
        <p:grpSpPr>
          <a:xfrm>
            <a:off x="2133600" y="6553200"/>
            <a:ext cx="7010400" cy="46038"/>
            <a:chOff x="1905000" y="6553200"/>
            <a:chExt cx="7010400" cy="45719"/>
          </a:xfrm>
        </p:grpSpPr>
        <p:sp>
          <p:nvSpPr>
            <p:cNvPr id="1824" name="Google Shape;1824;p3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25" name="Google Shape;1825;p3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826" name="Google Shape;1826;p3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827" name="Google Shape;1827;p30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828" name="Google Shape;1828;p30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0" i="0" lang="en-US" sz="1100" u="none" cap="none" strike="noStrike">
                <a:solidFill>
                  <a:srgbClr val="101141"/>
                </a:solidFill>
                <a:latin typeface="Arial"/>
                <a:ea typeface="Arial"/>
                <a:cs typeface="Arial"/>
                <a:sym typeface="Arial"/>
              </a:rPr>
              <a:t>BITS Pilani, Hyderabad Campus</a:t>
            </a:r>
            <a:endParaRPr b="0" i="0" sz="1400" u="none" cap="none" strike="noStrike">
              <a:solidFill>
                <a:srgbClr val="000000"/>
              </a:solidFill>
              <a:latin typeface="Arial"/>
              <a:ea typeface="Arial"/>
              <a:cs typeface="Arial"/>
              <a:sym typeface="Arial"/>
            </a:endParaRPr>
          </a:p>
        </p:txBody>
      </p:sp>
      <p:sp>
        <p:nvSpPr>
          <p:cNvPr id="1829" name="Google Shape;1829;p308"/>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830" name="Shape 1830"/>
        <p:cNvGrpSpPr/>
        <p:nvPr/>
      </p:nvGrpSpPr>
      <p:grpSpPr>
        <a:xfrm>
          <a:off x="0" y="0"/>
          <a:ext cx="0" cy="0"/>
          <a:chOff x="0" y="0"/>
          <a:chExt cx="0" cy="0"/>
        </a:xfrm>
      </p:grpSpPr>
      <p:sp>
        <p:nvSpPr>
          <p:cNvPr id="1831" name="Google Shape;1831;p30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832" name="Google Shape;1832;p309"/>
          <p:cNvGrpSpPr/>
          <p:nvPr/>
        </p:nvGrpSpPr>
        <p:grpSpPr>
          <a:xfrm>
            <a:off x="2084388" y="6550025"/>
            <a:ext cx="7059612" cy="49213"/>
            <a:chOff x="2083888" y="6550671"/>
            <a:chExt cx="7060112" cy="48665"/>
          </a:xfrm>
        </p:grpSpPr>
        <p:sp>
          <p:nvSpPr>
            <p:cNvPr id="1833" name="Google Shape;1833;p30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834" name="Google Shape;1834;p30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835" name="Google Shape;1835;p30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pic>
        <p:nvPicPr>
          <p:cNvPr descr="Picture 7.png" id="1836" name="Google Shape;1836;p30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837" name="Google Shape;1837;p309"/>
          <p:cNvGrpSpPr/>
          <p:nvPr/>
        </p:nvGrpSpPr>
        <p:grpSpPr>
          <a:xfrm>
            <a:off x="2133600" y="6553200"/>
            <a:ext cx="7010400" cy="46038"/>
            <a:chOff x="1905000" y="6553200"/>
            <a:chExt cx="7010400" cy="45719"/>
          </a:xfrm>
        </p:grpSpPr>
        <p:sp>
          <p:nvSpPr>
            <p:cNvPr id="1838" name="Google Shape;1838;p30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839" name="Google Shape;1839;p30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840" name="Google Shape;1840;p30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grpSp>
        <p:nvGrpSpPr>
          <p:cNvPr id="1841" name="Google Shape;1841;p309"/>
          <p:cNvGrpSpPr/>
          <p:nvPr/>
        </p:nvGrpSpPr>
        <p:grpSpPr>
          <a:xfrm>
            <a:off x="0" y="1295400"/>
            <a:ext cx="7010400" cy="46038"/>
            <a:chOff x="1905000" y="6553200"/>
            <a:chExt cx="7010400" cy="45719"/>
          </a:xfrm>
        </p:grpSpPr>
        <p:sp>
          <p:nvSpPr>
            <p:cNvPr id="1842" name="Google Shape;1842;p30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843" name="Google Shape;1843;p30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844" name="Google Shape;1844;p30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sp>
        <p:nvSpPr>
          <p:cNvPr id="1845" name="Google Shape;1845;p30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6" name="Google Shape;1846;p30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53" name="Shape 1853"/>
        <p:cNvGrpSpPr/>
        <p:nvPr/>
      </p:nvGrpSpPr>
      <p:grpSpPr>
        <a:xfrm>
          <a:off x="0" y="0"/>
          <a:ext cx="0" cy="0"/>
          <a:chOff x="0" y="0"/>
          <a:chExt cx="0" cy="0"/>
        </a:xfrm>
      </p:grpSpPr>
      <p:sp>
        <p:nvSpPr>
          <p:cNvPr id="1854" name="Google Shape;1854;p12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855" name="Google Shape;1855;p121"/>
          <p:cNvGrpSpPr/>
          <p:nvPr/>
        </p:nvGrpSpPr>
        <p:grpSpPr>
          <a:xfrm>
            <a:off x="2084388" y="6550025"/>
            <a:ext cx="7059612" cy="49213"/>
            <a:chOff x="2083888" y="6550671"/>
            <a:chExt cx="7060112" cy="48665"/>
          </a:xfrm>
        </p:grpSpPr>
        <p:sp>
          <p:nvSpPr>
            <p:cNvPr id="1856" name="Google Shape;1856;p121"/>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7" name="Google Shape;1857;p121"/>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8" name="Google Shape;1858;p121"/>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859" name="Google Shape;1859;p121"/>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1860" name="Google Shape;1860;p121"/>
          <p:cNvGrpSpPr/>
          <p:nvPr/>
        </p:nvGrpSpPr>
        <p:grpSpPr>
          <a:xfrm>
            <a:off x="2133600" y="6553200"/>
            <a:ext cx="7010400" cy="46038"/>
            <a:chOff x="1905000" y="6553200"/>
            <a:chExt cx="7010400" cy="45719"/>
          </a:xfrm>
        </p:grpSpPr>
        <p:sp>
          <p:nvSpPr>
            <p:cNvPr id="1861" name="Google Shape;1861;p12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2" name="Google Shape;1862;p12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3" name="Google Shape;1863;p12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64" name="Google Shape;1864;p121"/>
          <p:cNvGrpSpPr/>
          <p:nvPr/>
        </p:nvGrpSpPr>
        <p:grpSpPr>
          <a:xfrm>
            <a:off x="0" y="1295400"/>
            <a:ext cx="7010400" cy="46038"/>
            <a:chOff x="1905000" y="6553200"/>
            <a:chExt cx="7010400" cy="45719"/>
          </a:xfrm>
        </p:grpSpPr>
        <p:sp>
          <p:nvSpPr>
            <p:cNvPr id="1865" name="Google Shape;1865;p12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6" name="Google Shape;1866;p12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7" name="Google Shape;1867;p12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868" name="Google Shape;1868;p121"/>
          <p:cNvSpPr txBox="1"/>
          <p:nvPr>
            <p:ph idx="1" type="body"/>
          </p:nvPr>
        </p:nvSpPr>
        <p:spPr>
          <a:xfrm>
            <a:off x="304800" y="1600200"/>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69" name="Google Shape;1869;p12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134"/>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0" name="Google Shape;250;p1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51" name="Google Shape;251;p13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52" name="Google Shape;252;p13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53" name="Google Shape;253;p13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870" name="Shape 1870"/>
        <p:cNvGrpSpPr/>
        <p:nvPr/>
      </p:nvGrpSpPr>
      <p:grpSpPr>
        <a:xfrm>
          <a:off x="0" y="0"/>
          <a:ext cx="0" cy="0"/>
          <a:chOff x="0" y="0"/>
          <a:chExt cx="0" cy="0"/>
        </a:xfrm>
      </p:grpSpPr>
      <p:grpSp>
        <p:nvGrpSpPr>
          <p:cNvPr id="1871" name="Google Shape;1871;p120"/>
          <p:cNvGrpSpPr/>
          <p:nvPr/>
        </p:nvGrpSpPr>
        <p:grpSpPr>
          <a:xfrm>
            <a:off x="0" y="1295400"/>
            <a:ext cx="7010400" cy="46038"/>
            <a:chOff x="1905000" y="6553200"/>
            <a:chExt cx="7010400" cy="45719"/>
          </a:xfrm>
        </p:grpSpPr>
        <p:sp>
          <p:nvSpPr>
            <p:cNvPr id="1872" name="Google Shape;1872;p12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873" name="Google Shape;1873;p12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874" name="Google Shape;1874;p12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grpSp>
      <p:grpSp>
        <p:nvGrpSpPr>
          <p:cNvPr id="1875" name="Google Shape;1875;p120"/>
          <p:cNvGrpSpPr/>
          <p:nvPr/>
        </p:nvGrpSpPr>
        <p:grpSpPr>
          <a:xfrm>
            <a:off x="2133600" y="6553200"/>
            <a:ext cx="7010400" cy="46038"/>
            <a:chOff x="1905000" y="6553200"/>
            <a:chExt cx="7010400" cy="45719"/>
          </a:xfrm>
        </p:grpSpPr>
        <p:sp>
          <p:nvSpPr>
            <p:cNvPr id="1876" name="Google Shape;1876;p12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877" name="Google Shape;1877;p12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878" name="Google Shape;1878;p12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grpSp>
      <p:pic>
        <p:nvPicPr>
          <p:cNvPr descr="Picture 7.png" id="1879" name="Google Shape;1879;p12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880" name="Google Shape;1880;p12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881" name="Google Shape;1881;p120"/>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latin typeface="Arial"/>
                <a:ea typeface="Arial"/>
                <a:cs typeface="Arial"/>
                <a:sym typeface="Arial"/>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882" name="Shape 1882"/>
        <p:cNvGrpSpPr/>
        <p:nvPr/>
      </p:nvGrpSpPr>
      <p:grpSpPr>
        <a:xfrm>
          <a:off x="0" y="0"/>
          <a:ext cx="0" cy="0"/>
          <a:chOff x="0" y="0"/>
          <a:chExt cx="0" cy="0"/>
        </a:xfrm>
      </p:grpSpPr>
      <p:sp>
        <p:nvSpPr>
          <p:cNvPr id="1883" name="Google Shape;1883;p310"/>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4" name="Google Shape;1884;p310"/>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5" name="Google Shape;1885;p310"/>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6" name="Google Shape;1886;p310"/>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BITS_university_logo_whitevert.png" id="1887" name="Google Shape;1887;p310"/>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888" name="Google Shape;1888;p310"/>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889" name="Google Shape;1889;p310"/>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890" name="Google Shape;1890;p310"/>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ctr">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891" name="Shape 1891"/>
        <p:cNvGrpSpPr/>
        <p:nvPr/>
      </p:nvGrpSpPr>
      <p:grpSpPr>
        <a:xfrm>
          <a:off x="0" y="0"/>
          <a:ext cx="0" cy="0"/>
          <a:chOff x="0" y="0"/>
          <a:chExt cx="0" cy="0"/>
        </a:xfrm>
      </p:grpSpPr>
      <p:sp>
        <p:nvSpPr>
          <p:cNvPr id="1892" name="Google Shape;1892;p311"/>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93" name="Google Shape;1893;p311"/>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94" name="Google Shape;1894;p311"/>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95" name="Google Shape;1895;p311"/>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BITS_university_logo_whitevert.png" id="1896" name="Google Shape;1896;p311"/>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897" name="Google Shape;1897;p311"/>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898" name="Google Shape;1898;p311"/>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899" name="Google Shape;1899;p311"/>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00" name="Google Shape;1900;p311"/>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1" name="Shape 1901"/>
        <p:cNvGrpSpPr/>
        <p:nvPr/>
      </p:nvGrpSpPr>
      <p:grpSpPr>
        <a:xfrm>
          <a:off x="0" y="0"/>
          <a:ext cx="0" cy="0"/>
          <a:chOff x="0" y="0"/>
          <a:chExt cx="0" cy="0"/>
        </a:xfrm>
      </p:grpSpPr>
      <p:pic>
        <p:nvPicPr>
          <p:cNvPr descr="\\Server\D\jyoti\FI023_BITS_v1\styleguide img\IMG_5627_b.jpg" id="1902" name="Google Shape;1902;p31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903" name="Google Shape;1903;p312"/>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Picture 7.png" id="1904" name="Google Shape;1904;p312"/>
          <p:cNvPicPr preferRelativeResize="0"/>
          <p:nvPr/>
        </p:nvPicPr>
        <p:blipFill rotWithShape="1">
          <a:blip r:embed="rId3">
            <a:alphaModFix/>
          </a:blip>
          <a:srcRect b="5333" l="1923" r="0" t="0"/>
          <a:stretch/>
        </p:blipFill>
        <p:spPr>
          <a:xfrm>
            <a:off x="6629400" y="0"/>
            <a:ext cx="2193925" cy="692150"/>
          </a:xfrm>
          <a:prstGeom prst="rect">
            <a:avLst/>
          </a:prstGeom>
          <a:noFill/>
          <a:ln>
            <a:noFill/>
          </a:ln>
        </p:spPr>
      </p:pic>
      <p:sp>
        <p:nvSpPr>
          <p:cNvPr id="1905" name="Google Shape;1905;p312"/>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6" name="Google Shape;1906;p312"/>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7" name="Google Shape;1907;p312"/>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8" name="Google Shape;1908;p312"/>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909" name="Google Shape;1909;p312"/>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910" name="Google Shape;1910;p312"/>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911" name="Shape 1911"/>
        <p:cNvGrpSpPr/>
        <p:nvPr/>
      </p:nvGrpSpPr>
      <p:grpSpPr>
        <a:xfrm>
          <a:off x="0" y="0"/>
          <a:ext cx="0" cy="0"/>
          <a:chOff x="0" y="0"/>
          <a:chExt cx="0" cy="0"/>
        </a:xfrm>
      </p:grpSpPr>
      <p:pic>
        <p:nvPicPr>
          <p:cNvPr descr="Picture 7.png" id="1912" name="Google Shape;1912;p313"/>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1913" name="Google Shape;1913;p313"/>
          <p:cNvGrpSpPr/>
          <p:nvPr/>
        </p:nvGrpSpPr>
        <p:grpSpPr>
          <a:xfrm>
            <a:off x="0" y="1295400"/>
            <a:ext cx="7010400" cy="46038"/>
            <a:chOff x="1905000" y="6553200"/>
            <a:chExt cx="7010400" cy="45719"/>
          </a:xfrm>
        </p:grpSpPr>
        <p:sp>
          <p:nvSpPr>
            <p:cNvPr id="1914" name="Google Shape;1914;p3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5" name="Google Shape;1915;p3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6" name="Google Shape;1916;p3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17" name="Google Shape;1917;p313"/>
          <p:cNvGrpSpPr/>
          <p:nvPr/>
        </p:nvGrpSpPr>
        <p:grpSpPr>
          <a:xfrm>
            <a:off x="2133600" y="6553200"/>
            <a:ext cx="7010400" cy="46038"/>
            <a:chOff x="1905000" y="6553200"/>
            <a:chExt cx="7010400" cy="45719"/>
          </a:xfrm>
        </p:grpSpPr>
        <p:sp>
          <p:nvSpPr>
            <p:cNvPr id="1918" name="Google Shape;1918;p3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9" name="Google Shape;1919;p3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20" name="Google Shape;1920;p3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921" name="Google Shape;1921;p31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922" name="Google Shape;1922;p3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923" name="Google Shape;1923;p313"/>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924" name="Google Shape;1924;p313"/>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25" name="Shape 1925"/>
        <p:cNvGrpSpPr/>
        <p:nvPr/>
      </p:nvGrpSpPr>
      <p:grpSpPr>
        <a:xfrm>
          <a:off x="0" y="0"/>
          <a:ext cx="0" cy="0"/>
          <a:chOff x="0" y="0"/>
          <a:chExt cx="0" cy="0"/>
        </a:xfrm>
      </p:grpSpPr>
      <p:grpSp>
        <p:nvGrpSpPr>
          <p:cNvPr id="1926" name="Google Shape;1926;p314"/>
          <p:cNvGrpSpPr/>
          <p:nvPr/>
        </p:nvGrpSpPr>
        <p:grpSpPr>
          <a:xfrm>
            <a:off x="0" y="1295400"/>
            <a:ext cx="7010400" cy="46038"/>
            <a:chOff x="1905000" y="6553200"/>
            <a:chExt cx="7010400" cy="45719"/>
          </a:xfrm>
        </p:grpSpPr>
        <p:sp>
          <p:nvSpPr>
            <p:cNvPr id="1927" name="Google Shape;1927;p3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28" name="Google Shape;1928;p3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29" name="Google Shape;1929;p3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30" name="Google Shape;1930;p314"/>
          <p:cNvGrpSpPr/>
          <p:nvPr/>
        </p:nvGrpSpPr>
        <p:grpSpPr>
          <a:xfrm>
            <a:off x="2133600" y="6553200"/>
            <a:ext cx="7010400" cy="46038"/>
            <a:chOff x="1905000" y="6553200"/>
            <a:chExt cx="7010400" cy="45719"/>
          </a:xfrm>
        </p:grpSpPr>
        <p:sp>
          <p:nvSpPr>
            <p:cNvPr id="1931" name="Google Shape;1931;p3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32" name="Google Shape;1932;p3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33" name="Google Shape;1933;p3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934" name="Google Shape;1934;p314"/>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sp>
        <p:nvSpPr>
          <p:cNvPr id="1935" name="Google Shape;1935;p31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936" name="Google Shape;1936;p314"/>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937" name="Google Shape;1937;p314"/>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38" name="Google Shape;1938;p314"/>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939" name="Google Shape;1939;p314"/>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40" name="Google Shape;1940;p314"/>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41" name="Shape 1941"/>
        <p:cNvGrpSpPr/>
        <p:nvPr/>
      </p:nvGrpSpPr>
      <p:grpSpPr>
        <a:xfrm>
          <a:off x="0" y="0"/>
          <a:ext cx="0" cy="0"/>
          <a:chOff x="0" y="0"/>
          <a:chExt cx="0" cy="0"/>
        </a:xfrm>
      </p:grpSpPr>
      <p:grpSp>
        <p:nvGrpSpPr>
          <p:cNvPr id="1942" name="Google Shape;1942;p315"/>
          <p:cNvGrpSpPr/>
          <p:nvPr/>
        </p:nvGrpSpPr>
        <p:grpSpPr>
          <a:xfrm>
            <a:off x="0" y="1295400"/>
            <a:ext cx="7010400" cy="46038"/>
            <a:chOff x="1905000" y="6553200"/>
            <a:chExt cx="7010400" cy="45719"/>
          </a:xfrm>
        </p:grpSpPr>
        <p:sp>
          <p:nvSpPr>
            <p:cNvPr id="1943" name="Google Shape;1943;p31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44" name="Google Shape;1944;p31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45" name="Google Shape;1945;p31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46" name="Google Shape;1946;p315"/>
          <p:cNvGrpSpPr/>
          <p:nvPr/>
        </p:nvGrpSpPr>
        <p:grpSpPr>
          <a:xfrm>
            <a:off x="2133600" y="6553200"/>
            <a:ext cx="7010400" cy="46038"/>
            <a:chOff x="1905000" y="6553200"/>
            <a:chExt cx="7010400" cy="45719"/>
          </a:xfrm>
        </p:grpSpPr>
        <p:sp>
          <p:nvSpPr>
            <p:cNvPr id="1947" name="Google Shape;1947;p31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48" name="Google Shape;1948;p31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49" name="Google Shape;1949;p31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950" name="Google Shape;1950;p315"/>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sp>
        <p:nvSpPr>
          <p:cNvPr id="1951" name="Google Shape;1951;p315"/>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952" name="Google Shape;1952;p315"/>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953" name="Shape 1953"/>
        <p:cNvGrpSpPr/>
        <p:nvPr/>
      </p:nvGrpSpPr>
      <p:grpSpPr>
        <a:xfrm>
          <a:off x="0" y="0"/>
          <a:ext cx="0" cy="0"/>
          <a:chOff x="0" y="0"/>
          <a:chExt cx="0" cy="0"/>
        </a:xfrm>
      </p:grpSpPr>
      <p:grpSp>
        <p:nvGrpSpPr>
          <p:cNvPr id="1954" name="Google Shape;1954;p316"/>
          <p:cNvGrpSpPr/>
          <p:nvPr/>
        </p:nvGrpSpPr>
        <p:grpSpPr>
          <a:xfrm>
            <a:off x="0" y="1295400"/>
            <a:ext cx="7010400" cy="46038"/>
            <a:chOff x="1905000" y="6553200"/>
            <a:chExt cx="7010400" cy="45719"/>
          </a:xfrm>
        </p:grpSpPr>
        <p:sp>
          <p:nvSpPr>
            <p:cNvPr id="1955" name="Google Shape;1955;p31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56" name="Google Shape;1956;p3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57" name="Google Shape;1957;p31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58" name="Google Shape;1958;p316"/>
          <p:cNvGrpSpPr/>
          <p:nvPr/>
        </p:nvGrpSpPr>
        <p:grpSpPr>
          <a:xfrm>
            <a:off x="2133600" y="6553200"/>
            <a:ext cx="7010400" cy="46038"/>
            <a:chOff x="1905000" y="6553200"/>
            <a:chExt cx="7010400" cy="45719"/>
          </a:xfrm>
        </p:grpSpPr>
        <p:sp>
          <p:nvSpPr>
            <p:cNvPr id="1959" name="Google Shape;1959;p31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60" name="Google Shape;1960;p3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61" name="Google Shape;1961;p31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962" name="Google Shape;1962;p316"/>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sp>
        <p:nvSpPr>
          <p:cNvPr id="1963" name="Google Shape;1963;p31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964" name="Google Shape;1964;p316"/>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965" name="Google Shape;1965;p316"/>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966" name="Google Shape;1966;p316"/>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67" name="Shape 1967"/>
        <p:cNvGrpSpPr/>
        <p:nvPr/>
      </p:nvGrpSpPr>
      <p:grpSpPr>
        <a:xfrm>
          <a:off x="0" y="0"/>
          <a:ext cx="0" cy="0"/>
          <a:chOff x="0" y="0"/>
          <a:chExt cx="0" cy="0"/>
        </a:xfrm>
      </p:grpSpPr>
      <p:grpSp>
        <p:nvGrpSpPr>
          <p:cNvPr id="1968" name="Google Shape;1968;p317"/>
          <p:cNvGrpSpPr/>
          <p:nvPr/>
        </p:nvGrpSpPr>
        <p:grpSpPr>
          <a:xfrm>
            <a:off x="0" y="1295400"/>
            <a:ext cx="7010400" cy="46038"/>
            <a:chOff x="1905000" y="6553200"/>
            <a:chExt cx="7010400" cy="45719"/>
          </a:xfrm>
        </p:grpSpPr>
        <p:sp>
          <p:nvSpPr>
            <p:cNvPr id="1969" name="Google Shape;1969;p31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70" name="Google Shape;1970;p31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71" name="Google Shape;1971;p31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72" name="Google Shape;1972;p317"/>
          <p:cNvGrpSpPr/>
          <p:nvPr/>
        </p:nvGrpSpPr>
        <p:grpSpPr>
          <a:xfrm>
            <a:off x="2133600" y="6553200"/>
            <a:ext cx="7010400" cy="46038"/>
            <a:chOff x="1905000" y="6553200"/>
            <a:chExt cx="7010400" cy="45719"/>
          </a:xfrm>
        </p:grpSpPr>
        <p:sp>
          <p:nvSpPr>
            <p:cNvPr id="1973" name="Google Shape;1973;p31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74" name="Google Shape;1974;p31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75" name="Google Shape;1975;p31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976" name="Google Shape;1976;p317"/>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sp>
        <p:nvSpPr>
          <p:cNvPr id="1977" name="Google Shape;1977;p31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978" name="Google Shape;1978;p317"/>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9" name="Google Shape;1979;p317"/>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980" name="Google Shape;1980;p317"/>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981" name="Google Shape;1981;p317"/>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982" name="Shape 1982"/>
        <p:cNvGrpSpPr/>
        <p:nvPr/>
      </p:nvGrpSpPr>
      <p:grpSpPr>
        <a:xfrm>
          <a:off x="0" y="0"/>
          <a:ext cx="0" cy="0"/>
          <a:chOff x="0" y="0"/>
          <a:chExt cx="0" cy="0"/>
        </a:xfrm>
      </p:grpSpPr>
      <p:grpSp>
        <p:nvGrpSpPr>
          <p:cNvPr id="1983" name="Google Shape;1983;p318"/>
          <p:cNvGrpSpPr/>
          <p:nvPr/>
        </p:nvGrpSpPr>
        <p:grpSpPr>
          <a:xfrm>
            <a:off x="0" y="1295400"/>
            <a:ext cx="7010400" cy="46038"/>
            <a:chOff x="1905000" y="6553200"/>
            <a:chExt cx="7010400" cy="45719"/>
          </a:xfrm>
        </p:grpSpPr>
        <p:sp>
          <p:nvSpPr>
            <p:cNvPr id="1984" name="Google Shape;1984;p31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85" name="Google Shape;1985;p3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86" name="Google Shape;1986;p31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87" name="Google Shape;1987;p318"/>
          <p:cNvGrpSpPr/>
          <p:nvPr/>
        </p:nvGrpSpPr>
        <p:grpSpPr>
          <a:xfrm>
            <a:off x="2133600" y="6553200"/>
            <a:ext cx="7010400" cy="46038"/>
            <a:chOff x="1905000" y="6553200"/>
            <a:chExt cx="7010400" cy="45719"/>
          </a:xfrm>
        </p:grpSpPr>
        <p:sp>
          <p:nvSpPr>
            <p:cNvPr id="1988" name="Google Shape;1988;p31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89" name="Google Shape;1989;p3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90" name="Google Shape;1990;p31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991" name="Google Shape;1991;p318"/>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sp>
        <p:nvSpPr>
          <p:cNvPr id="1992" name="Google Shape;1992;p31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993" name="Google Shape;1993;p31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94" name="Google Shape;1994;p31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95"/>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4" name="Google Shape;34;p95"/>
          <p:cNvGrpSpPr/>
          <p:nvPr/>
        </p:nvGrpSpPr>
        <p:grpSpPr>
          <a:xfrm>
            <a:off x="2084388" y="6550025"/>
            <a:ext cx="7059612" cy="49213"/>
            <a:chOff x="2083888" y="6550671"/>
            <a:chExt cx="7060112" cy="48665"/>
          </a:xfrm>
        </p:grpSpPr>
        <p:sp>
          <p:nvSpPr>
            <p:cNvPr id="35" name="Google Shape;35;p9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6" name="Google Shape;36;p9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7" name="Google Shape;37;p9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38" name="Google Shape;38;p95"/>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39" name="Google Shape;39;p95"/>
          <p:cNvGrpSpPr/>
          <p:nvPr/>
        </p:nvGrpSpPr>
        <p:grpSpPr>
          <a:xfrm>
            <a:off x="2133600" y="6553200"/>
            <a:ext cx="7010400" cy="46038"/>
            <a:chOff x="1905000" y="6553200"/>
            <a:chExt cx="7010400" cy="45719"/>
          </a:xfrm>
        </p:grpSpPr>
        <p:sp>
          <p:nvSpPr>
            <p:cNvPr id="40" name="Google Shape;40;p9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1" name="Google Shape;41;p9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2" name="Google Shape;42;p9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43" name="Google Shape;43;p95"/>
          <p:cNvGrpSpPr/>
          <p:nvPr/>
        </p:nvGrpSpPr>
        <p:grpSpPr>
          <a:xfrm>
            <a:off x="0" y="1295400"/>
            <a:ext cx="7010400" cy="46038"/>
            <a:chOff x="1905000" y="6553200"/>
            <a:chExt cx="7010400" cy="45719"/>
          </a:xfrm>
        </p:grpSpPr>
        <p:sp>
          <p:nvSpPr>
            <p:cNvPr id="44" name="Google Shape;44;p9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5" name="Google Shape;45;p9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6" name="Google Shape;46;p9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47" name="Google Shape;47;p95"/>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 name="Google Shape;48;p9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54" name="Shape 254"/>
        <p:cNvGrpSpPr/>
        <p:nvPr/>
      </p:nvGrpSpPr>
      <p:grpSpPr>
        <a:xfrm>
          <a:off x="0" y="0"/>
          <a:ext cx="0" cy="0"/>
          <a:chOff x="0" y="0"/>
          <a:chExt cx="0" cy="0"/>
        </a:xfrm>
      </p:grpSpPr>
      <p:sp>
        <p:nvSpPr>
          <p:cNvPr id="255" name="Google Shape;255;p14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 name="Google Shape;256;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7" name="Google Shape;257;p147"/>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58" name="Google Shape;258;p14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995" name="Shape 1995"/>
        <p:cNvGrpSpPr/>
        <p:nvPr/>
      </p:nvGrpSpPr>
      <p:grpSpPr>
        <a:xfrm>
          <a:off x="0" y="0"/>
          <a:ext cx="0" cy="0"/>
          <a:chOff x="0" y="0"/>
          <a:chExt cx="0" cy="0"/>
        </a:xfrm>
      </p:grpSpPr>
      <p:grpSp>
        <p:nvGrpSpPr>
          <p:cNvPr id="1996" name="Google Shape;1996;p319"/>
          <p:cNvGrpSpPr/>
          <p:nvPr/>
        </p:nvGrpSpPr>
        <p:grpSpPr>
          <a:xfrm rot="5400000">
            <a:off x="5006182" y="2567781"/>
            <a:ext cx="5181600" cy="46037"/>
            <a:chOff x="1905000" y="6553200"/>
            <a:chExt cx="7010400" cy="45719"/>
          </a:xfrm>
        </p:grpSpPr>
        <p:sp>
          <p:nvSpPr>
            <p:cNvPr id="1997" name="Google Shape;1997;p319"/>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98" name="Google Shape;1998;p319"/>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99" name="Google Shape;1999;p319"/>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2000" name="Google Shape;2000;p319"/>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2001" name="Google Shape;2001;p319"/>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900"/>
              <a:buFont typeface="Arial"/>
              <a:buNone/>
            </a:pPr>
            <a:r>
              <a:rPr b="1" i="0" lang="en-US" sz="900" u="none" cap="none" strike="noStrike">
                <a:solidFill>
                  <a:srgbClr val="101141"/>
                </a:solidFill>
                <a:latin typeface="Arial"/>
                <a:ea typeface="Arial"/>
                <a:cs typeface="Arial"/>
                <a:sym typeface="Arial"/>
              </a:rPr>
              <a:t>BITS </a:t>
            </a:r>
            <a:r>
              <a:rPr b="0" i="0" lang="en-US" sz="9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2002" name="Google Shape;2002;p319"/>
          <p:cNvSpPr txBox="1"/>
          <p:nvPr>
            <p:ph idx="1" type="body"/>
          </p:nvPr>
        </p:nvSpPr>
        <p:spPr>
          <a:xfrm rot="5400000">
            <a:off x="1303338" y="296862"/>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03" name="Google Shape;2003;p319"/>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04" name="Shape 2004"/>
        <p:cNvGrpSpPr/>
        <p:nvPr/>
      </p:nvGrpSpPr>
      <p:grpSpPr>
        <a:xfrm>
          <a:off x="0" y="0"/>
          <a:ext cx="0" cy="0"/>
          <a:chOff x="0" y="0"/>
          <a:chExt cx="0" cy="0"/>
        </a:xfrm>
      </p:grpSpPr>
      <p:sp>
        <p:nvSpPr>
          <p:cNvPr id="2005" name="Google Shape;2005;p476"/>
          <p:cNvSpPr txBox="1"/>
          <p:nvPr>
            <p:ph idx="10" type="dt"/>
          </p:nvPr>
        </p:nvSpPr>
        <p:spPr>
          <a:xfrm>
            <a:off x="457200" y="6356352"/>
            <a:ext cx="2133600" cy="365125"/>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600">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9pPr>
          </a:lstStyle>
          <a:p/>
        </p:txBody>
      </p:sp>
      <p:sp>
        <p:nvSpPr>
          <p:cNvPr id="2006" name="Google Shape;2006;p476"/>
          <p:cNvSpPr txBox="1"/>
          <p:nvPr>
            <p:ph idx="11" type="ftr"/>
          </p:nvPr>
        </p:nvSpPr>
        <p:spPr>
          <a:xfrm>
            <a:off x="3124200" y="6356352"/>
            <a:ext cx="2895600" cy="365125"/>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600">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1600" u="none" cap="none" strike="noStrike">
                <a:solidFill>
                  <a:schemeClr val="dk1"/>
                </a:solidFill>
                <a:latin typeface="Tahoma"/>
                <a:ea typeface="Tahoma"/>
                <a:cs typeface="Tahoma"/>
                <a:sym typeface="Tahoma"/>
              </a:defRPr>
            </a:lvl9pPr>
          </a:lstStyle>
          <a:p/>
        </p:txBody>
      </p:sp>
      <p:sp>
        <p:nvSpPr>
          <p:cNvPr id="2007" name="Google Shape;2007;p476"/>
          <p:cNvSpPr txBox="1"/>
          <p:nvPr>
            <p:ph idx="12" type="sldNum"/>
          </p:nvPr>
        </p:nvSpPr>
        <p:spPr>
          <a:xfrm>
            <a:off x="6553200" y="6356352"/>
            <a:ext cx="21336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20" name="Shape 2020"/>
        <p:cNvGrpSpPr/>
        <p:nvPr/>
      </p:nvGrpSpPr>
      <p:grpSpPr>
        <a:xfrm>
          <a:off x="0" y="0"/>
          <a:ext cx="0" cy="0"/>
          <a:chOff x="0" y="0"/>
          <a:chExt cx="0" cy="0"/>
        </a:xfrm>
      </p:grpSpPr>
      <p:sp>
        <p:nvSpPr>
          <p:cNvPr id="2021" name="Google Shape;2021;p123"/>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22" name="Google Shape;2022;p1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23" name="Google Shape;2023;p123"/>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24" name="Google Shape;2024;p123"/>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25" name="Shape 2025"/>
        <p:cNvGrpSpPr/>
        <p:nvPr/>
      </p:nvGrpSpPr>
      <p:grpSpPr>
        <a:xfrm>
          <a:off x="0" y="0"/>
          <a:ext cx="0" cy="0"/>
          <a:chOff x="0" y="0"/>
          <a:chExt cx="0" cy="0"/>
        </a:xfrm>
      </p:grpSpPr>
      <p:sp>
        <p:nvSpPr>
          <p:cNvPr id="2026" name="Google Shape;2026;p330"/>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27" name="Google Shape;2027;p3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028" name="Google Shape;2028;p33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29" name="Google Shape;2029;p33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30" name="Google Shape;2030;p33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31" name="Shape 2031"/>
        <p:cNvGrpSpPr/>
        <p:nvPr/>
      </p:nvGrpSpPr>
      <p:grpSpPr>
        <a:xfrm>
          <a:off x="0" y="0"/>
          <a:ext cx="0" cy="0"/>
          <a:chOff x="0" y="0"/>
          <a:chExt cx="0" cy="0"/>
        </a:xfrm>
      </p:grpSpPr>
      <p:sp>
        <p:nvSpPr>
          <p:cNvPr id="2032" name="Google Shape;2032;p3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33" name="Google Shape;2033;p3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034" name="Google Shape;2034;p33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35" name="Google Shape;2035;p33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36" name="Google Shape;2036;p33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37" name="Shape 2037"/>
        <p:cNvGrpSpPr/>
        <p:nvPr/>
      </p:nvGrpSpPr>
      <p:grpSpPr>
        <a:xfrm>
          <a:off x="0" y="0"/>
          <a:ext cx="0" cy="0"/>
          <a:chOff x="0" y="0"/>
          <a:chExt cx="0" cy="0"/>
        </a:xfrm>
      </p:grpSpPr>
      <p:sp>
        <p:nvSpPr>
          <p:cNvPr id="2038" name="Google Shape;2038;p33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39" name="Google Shape;2039;p3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040" name="Google Shape;2040;p3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041" name="Google Shape;2041;p33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42" name="Google Shape;2042;p33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43" name="Google Shape;2043;p33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44" name="Shape 2044"/>
        <p:cNvGrpSpPr/>
        <p:nvPr/>
      </p:nvGrpSpPr>
      <p:grpSpPr>
        <a:xfrm>
          <a:off x="0" y="0"/>
          <a:ext cx="0" cy="0"/>
          <a:chOff x="0" y="0"/>
          <a:chExt cx="0" cy="0"/>
        </a:xfrm>
      </p:grpSpPr>
      <p:sp>
        <p:nvSpPr>
          <p:cNvPr id="2045" name="Google Shape;2045;p33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46" name="Google Shape;2046;p3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047" name="Google Shape;2047;p3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048" name="Google Shape;2048;p3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049" name="Google Shape;2049;p3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050" name="Google Shape;2050;p33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51" name="Google Shape;2051;p33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52" name="Google Shape;2052;p33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3" name="Shape 2053"/>
        <p:cNvGrpSpPr/>
        <p:nvPr/>
      </p:nvGrpSpPr>
      <p:grpSpPr>
        <a:xfrm>
          <a:off x="0" y="0"/>
          <a:ext cx="0" cy="0"/>
          <a:chOff x="0" y="0"/>
          <a:chExt cx="0" cy="0"/>
        </a:xfrm>
      </p:grpSpPr>
      <p:sp>
        <p:nvSpPr>
          <p:cNvPr id="2054" name="Google Shape;2054;p33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55" name="Google Shape;2055;p33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56" name="Google Shape;2056;p33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57" name="Google Shape;2057;p33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58" name="Shape 2058"/>
        <p:cNvGrpSpPr/>
        <p:nvPr/>
      </p:nvGrpSpPr>
      <p:grpSpPr>
        <a:xfrm>
          <a:off x="0" y="0"/>
          <a:ext cx="0" cy="0"/>
          <a:chOff x="0" y="0"/>
          <a:chExt cx="0" cy="0"/>
        </a:xfrm>
      </p:grpSpPr>
      <p:sp>
        <p:nvSpPr>
          <p:cNvPr id="2059" name="Google Shape;2059;p33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60" name="Google Shape;2060;p33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61" name="Google Shape;2061;p33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2" name="Shape 2062"/>
        <p:cNvGrpSpPr/>
        <p:nvPr/>
      </p:nvGrpSpPr>
      <p:grpSpPr>
        <a:xfrm>
          <a:off x="0" y="0"/>
          <a:ext cx="0" cy="0"/>
          <a:chOff x="0" y="0"/>
          <a:chExt cx="0" cy="0"/>
        </a:xfrm>
      </p:grpSpPr>
      <p:sp>
        <p:nvSpPr>
          <p:cNvPr id="2063" name="Google Shape;2063;p3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64" name="Google Shape;2064;p3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065" name="Google Shape;2065;p3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066" name="Google Shape;2066;p33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67" name="Google Shape;2067;p33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68" name="Google Shape;2068;p33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59" name="Shape 259"/>
        <p:cNvGrpSpPr/>
        <p:nvPr/>
      </p:nvGrpSpPr>
      <p:grpSpPr>
        <a:xfrm>
          <a:off x="0" y="0"/>
          <a:ext cx="0" cy="0"/>
          <a:chOff x="0" y="0"/>
          <a:chExt cx="0" cy="0"/>
        </a:xfrm>
      </p:grpSpPr>
      <p:sp>
        <p:nvSpPr>
          <p:cNvPr id="260" name="Google Shape;260;p148"/>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p1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2" name="Google Shape;262;p148"/>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3" name="Google Shape;263;p148"/>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69" name="Shape 2069"/>
        <p:cNvGrpSpPr/>
        <p:nvPr/>
      </p:nvGrpSpPr>
      <p:grpSpPr>
        <a:xfrm>
          <a:off x="0" y="0"/>
          <a:ext cx="0" cy="0"/>
          <a:chOff x="0" y="0"/>
          <a:chExt cx="0" cy="0"/>
        </a:xfrm>
      </p:grpSpPr>
      <p:sp>
        <p:nvSpPr>
          <p:cNvPr id="2070" name="Google Shape;2070;p3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1" name="Google Shape;2071;p337"/>
          <p:cNvSpPr/>
          <p:nvPr>
            <p:ph idx="2" type="pic"/>
          </p:nvPr>
        </p:nvSpPr>
        <p:spPr>
          <a:xfrm>
            <a:off x="1792288" y="612775"/>
            <a:ext cx="5486400" cy="4114800"/>
          </a:xfrm>
          <a:prstGeom prst="rect">
            <a:avLst/>
          </a:prstGeom>
          <a:noFill/>
          <a:ln>
            <a:noFill/>
          </a:ln>
        </p:spPr>
      </p:sp>
      <p:sp>
        <p:nvSpPr>
          <p:cNvPr id="2072" name="Google Shape;2072;p3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073" name="Google Shape;2073;p33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74" name="Google Shape;2074;p33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75" name="Google Shape;2075;p33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76" name="Shape 2076"/>
        <p:cNvGrpSpPr/>
        <p:nvPr/>
      </p:nvGrpSpPr>
      <p:grpSpPr>
        <a:xfrm>
          <a:off x="0" y="0"/>
          <a:ext cx="0" cy="0"/>
          <a:chOff x="0" y="0"/>
          <a:chExt cx="0" cy="0"/>
        </a:xfrm>
      </p:grpSpPr>
      <p:sp>
        <p:nvSpPr>
          <p:cNvPr id="2077" name="Google Shape;2077;p33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8" name="Google Shape;2078;p3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79" name="Google Shape;2079;p33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80" name="Google Shape;2080;p33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81" name="Google Shape;2081;p33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82" name="Shape 2082"/>
        <p:cNvGrpSpPr/>
        <p:nvPr/>
      </p:nvGrpSpPr>
      <p:grpSpPr>
        <a:xfrm>
          <a:off x="0" y="0"/>
          <a:ext cx="0" cy="0"/>
          <a:chOff x="0" y="0"/>
          <a:chExt cx="0" cy="0"/>
        </a:xfrm>
      </p:grpSpPr>
      <p:sp>
        <p:nvSpPr>
          <p:cNvPr id="2083" name="Google Shape;2083;p339"/>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84" name="Google Shape;2084;p3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85" name="Google Shape;2085;p33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86" name="Google Shape;2086;p33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87" name="Google Shape;2087;p33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2088" name="Shape 2088"/>
        <p:cNvGrpSpPr/>
        <p:nvPr/>
      </p:nvGrpSpPr>
      <p:grpSpPr>
        <a:xfrm>
          <a:off x="0" y="0"/>
          <a:ext cx="0" cy="0"/>
          <a:chOff x="0" y="0"/>
          <a:chExt cx="0" cy="0"/>
        </a:xfrm>
      </p:grpSpPr>
      <p:pic>
        <p:nvPicPr>
          <p:cNvPr descr="\\Server\D\jyoti\FI023_BITS_v1\styleguide img\IMG_5627_b.jpg" id="2089" name="Google Shape;2089;p34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090" name="Google Shape;2090;p340"/>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Picture 7.png" id="2091" name="Google Shape;2091;p340"/>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2092" name="Google Shape;2092;p340"/>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93" name="Google Shape;2093;p340"/>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94" name="Google Shape;2094;p340"/>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95" name="Google Shape;2095;p340"/>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096" name="Google Shape;2096;p340"/>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097" name="Google Shape;2097;p340"/>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098" name="Shape 2098"/>
        <p:cNvGrpSpPr/>
        <p:nvPr/>
      </p:nvGrpSpPr>
      <p:grpSpPr>
        <a:xfrm>
          <a:off x="0" y="0"/>
          <a:ext cx="0" cy="0"/>
          <a:chOff x="0" y="0"/>
          <a:chExt cx="0" cy="0"/>
        </a:xfrm>
      </p:grpSpPr>
      <p:pic>
        <p:nvPicPr>
          <p:cNvPr id="2099" name="Google Shape;2099;p34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00" name="Google Shape;2100;p34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01" name="Google Shape;2101;p34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02" name="Google Shape;2102;p34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03" name="Google Shape;2103;p34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04" name="Google Shape;2104;p34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105" name="Shape 2105"/>
        <p:cNvGrpSpPr/>
        <p:nvPr/>
      </p:nvGrpSpPr>
      <p:grpSpPr>
        <a:xfrm>
          <a:off x="0" y="0"/>
          <a:ext cx="0" cy="0"/>
          <a:chOff x="0" y="0"/>
          <a:chExt cx="0" cy="0"/>
        </a:xfrm>
      </p:grpSpPr>
      <p:pic>
        <p:nvPicPr>
          <p:cNvPr id="2106" name="Google Shape;2106;p34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07" name="Google Shape;2107;p34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08" name="Google Shape;2108;p34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09" name="Google Shape;2109;p34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10" name="Google Shape;2110;p34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11" name="Google Shape;2111;p34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2112" name="Shape 2112"/>
        <p:cNvGrpSpPr/>
        <p:nvPr/>
      </p:nvGrpSpPr>
      <p:grpSpPr>
        <a:xfrm>
          <a:off x="0" y="0"/>
          <a:ext cx="0" cy="0"/>
          <a:chOff x="0" y="0"/>
          <a:chExt cx="0" cy="0"/>
        </a:xfrm>
      </p:grpSpPr>
      <p:pic>
        <p:nvPicPr>
          <p:cNvPr id="2113" name="Google Shape;2113;p34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14" name="Google Shape;2114;p34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15" name="Google Shape;2115;p34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16" name="Google Shape;2116;p34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17" name="Google Shape;2117;p34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18" name="Google Shape;2118;p34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2119" name="Shape 2119"/>
        <p:cNvGrpSpPr/>
        <p:nvPr/>
      </p:nvGrpSpPr>
      <p:grpSpPr>
        <a:xfrm>
          <a:off x="0" y="0"/>
          <a:ext cx="0" cy="0"/>
          <a:chOff x="0" y="0"/>
          <a:chExt cx="0" cy="0"/>
        </a:xfrm>
      </p:grpSpPr>
      <p:pic>
        <p:nvPicPr>
          <p:cNvPr id="2120" name="Google Shape;2120;p34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21" name="Google Shape;2121;p34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22" name="Google Shape;2122;p34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23" name="Google Shape;2123;p34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4" name="Google Shape;2124;p34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25" name="Google Shape;2125;p34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2126" name="Shape 2126"/>
        <p:cNvGrpSpPr/>
        <p:nvPr/>
      </p:nvGrpSpPr>
      <p:grpSpPr>
        <a:xfrm>
          <a:off x="0" y="0"/>
          <a:ext cx="0" cy="0"/>
          <a:chOff x="0" y="0"/>
          <a:chExt cx="0" cy="0"/>
        </a:xfrm>
      </p:grpSpPr>
      <p:pic>
        <p:nvPicPr>
          <p:cNvPr id="2127" name="Google Shape;2127;p34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28" name="Google Shape;2128;p34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29" name="Google Shape;2129;p34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30" name="Google Shape;2130;p34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1" name="Google Shape;2131;p34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32" name="Google Shape;2132;p34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2133" name="Shape 2133"/>
        <p:cNvGrpSpPr/>
        <p:nvPr/>
      </p:nvGrpSpPr>
      <p:grpSpPr>
        <a:xfrm>
          <a:off x="0" y="0"/>
          <a:ext cx="0" cy="0"/>
          <a:chOff x="0" y="0"/>
          <a:chExt cx="0" cy="0"/>
        </a:xfrm>
      </p:grpSpPr>
      <p:pic>
        <p:nvPicPr>
          <p:cNvPr id="2134" name="Google Shape;2134;p34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35" name="Google Shape;2135;p34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36" name="Google Shape;2136;p34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37" name="Google Shape;2137;p34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8" name="Google Shape;2138;p34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39" name="Google Shape;2139;p34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 name="Shape 264"/>
        <p:cNvGrpSpPr/>
        <p:nvPr/>
      </p:nvGrpSpPr>
      <p:grpSpPr>
        <a:xfrm>
          <a:off x="0" y="0"/>
          <a:ext cx="0" cy="0"/>
          <a:chOff x="0" y="0"/>
          <a:chExt cx="0" cy="0"/>
        </a:xfrm>
      </p:grpSpPr>
      <p:sp>
        <p:nvSpPr>
          <p:cNvPr id="265" name="Google Shape;265;p14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6" name="Google Shape;266;p14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7" name="Google Shape;267;p14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8" name="Google Shape;268;p14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9" name="Google Shape;269;p14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2140" name="Shape 2140"/>
        <p:cNvGrpSpPr/>
        <p:nvPr/>
      </p:nvGrpSpPr>
      <p:grpSpPr>
        <a:xfrm>
          <a:off x="0" y="0"/>
          <a:ext cx="0" cy="0"/>
          <a:chOff x="0" y="0"/>
          <a:chExt cx="0" cy="0"/>
        </a:xfrm>
      </p:grpSpPr>
      <p:pic>
        <p:nvPicPr>
          <p:cNvPr id="2141" name="Google Shape;2141;p34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42" name="Google Shape;2142;p34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43" name="Google Shape;2143;p34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44" name="Google Shape;2144;p34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45" name="Google Shape;2145;p34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46" name="Google Shape;2146;p34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2147" name="Shape 2147"/>
        <p:cNvGrpSpPr/>
        <p:nvPr/>
      </p:nvGrpSpPr>
      <p:grpSpPr>
        <a:xfrm>
          <a:off x="0" y="0"/>
          <a:ext cx="0" cy="0"/>
          <a:chOff x="0" y="0"/>
          <a:chExt cx="0" cy="0"/>
        </a:xfrm>
      </p:grpSpPr>
      <p:pic>
        <p:nvPicPr>
          <p:cNvPr id="2148" name="Google Shape;2148;p34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49" name="Google Shape;2149;p34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50" name="Google Shape;2150;p34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51" name="Google Shape;2151;p34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2" name="Google Shape;2152;p34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53" name="Google Shape;2153;p34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2154" name="Shape 2154"/>
        <p:cNvGrpSpPr/>
        <p:nvPr/>
      </p:nvGrpSpPr>
      <p:grpSpPr>
        <a:xfrm>
          <a:off x="0" y="0"/>
          <a:ext cx="0" cy="0"/>
          <a:chOff x="0" y="0"/>
          <a:chExt cx="0" cy="0"/>
        </a:xfrm>
      </p:grpSpPr>
      <p:pic>
        <p:nvPicPr>
          <p:cNvPr id="2155" name="Google Shape;2155;p34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56" name="Google Shape;2156;p34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57" name="Google Shape;2157;p34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58" name="Google Shape;2158;p34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9" name="Google Shape;2159;p34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60" name="Google Shape;2160;p34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2161" name="Shape 2161"/>
        <p:cNvGrpSpPr/>
        <p:nvPr/>
      </p:nvGrpSpPr>
      <p:grpSpPr>
        <a:xfrm>
          <a:off x="0" y="0"/>
          <a:ext cx="0" cy="0"/>
          <a:chOff x="0" y="0"/>
          <a:chExt cx="0" cy="0"/>
        </a:xfrm>
      </p:grpSpPr>
      <p:pic>
        <p:nvPicPr>
          <p:cNvPr id="2162" name="Google Shape;2162;p35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63" name="Google Shape;2163;p35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64" name="Google Shape;2164;p35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65" name="Google Shape;2165;p35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66" name="Google Shape;2166;p35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67" name="Google Shape;2167;p35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and Content">
  <p:cSld name="15_Title and Content">
    <p:spTree>
      <p:nvGrpSpPr>
        <p:cNvPr id="2168" name="Shape 2168"/>
        <p:cNvGrpSpPr/>
        <p:nvPr/>
      </p:nvGrpSpPr>
      <p:grpSpPr>
        <a:xfrm>
          <a:off x="0" y="0"/>
          <a:ext cx="0" cy="0"/>
          <a:chOff x="0" y="0"/>
          <a:chExt cx="0" cy="0"/>
        </a:xfrm>
      </p:grpSpPr>
      <p:pic>
        <p:nvPicPr>
          <p:cNvPr id="2169" name="Google Shape;2169;p35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70" name="Google Shape;2170;p35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71" name="Google Shape;2171;p35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72" name="Google Shape;2172;p35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73" name="Google Shape;2173;p35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74" name="Google Shape;2174;p35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spTree>
      <p:nvGrpSpPr>
        <p:cNvPr id="2175" name="Shape 2175"/>
        <p:cNvGrpSpPr/>
        <p:nvPr/>
      </p:nvGrpSpPr>
      <p:grpSpPr>
        <a:xfrm>
          <a:off x="0" y="0"/>
          <a:ext cx="0" cy="0"/>
          <a:chOff x="0" y="0"/>
          <a:chExt cx="0" cy="0"/>
        </a:xfrm>
      </p:grpSpPr>
      <p:pic>
        <p:nvPicPr>
          <p:cNvPr id="2176" name="Google Shape;2176;p35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77" name="Google Shape;2177;p35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78" name="Google Shape;2178;p35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79" name="Google Shape;2179;p35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80" name="Google Shape;2180;p35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81" name="Google Shape;2181;p35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2182" name="Shape 2182"/>
        <p:cNvGrpSpPr/>
        <p:nvPr/>
      </p:nvGrpSpPr>
      <p:grpSpPr>
        <a:xfrm>
          <a:off x="0" y="0"/>
          <a:ext cx="0" cy="0"/>
          <a:chOff x="0" y="0"/>
          <a:chExt cx="0" cy="0"/>
        </a:xfrm>
      </p:grpSpPr>
      <p:pic>
        <p:nvPicPr>
          <p:cNvPr id="2183" name="Google Shape;2183;p35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84" name="Google Shape;2184;p35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85" name="Google Shape;2185;p35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86" name="Google Shape;2186;p35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87" name="Google Shape;2187;p35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88" name="Google Shape;2188;p35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spTree>
      <p:nvGrpSpPr>
        <p:cNvPr id="2189" name="Shape 2189"/>
        <p:cNvGrpSpPr/>
        <p:nvPr/>
      </p:nvGrpSpPr>
      <p:grpSpPr>
        <a:xfrm>
          <a:off x="0" y="0"/>
          <a:ext cx="0" cy="0"/>
          <a:chOff x="0" y="0"/>
          <a:chExt cx="0" cy="0"/>
        </a:xfrm>
      </p:grpSpPr>
      <p:pic>
        <p:nvPicPr>
          <p:cNvPr id="2190" name="Google Shape;2190;p35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91" name="Google Shape;2191;p35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92" name="Google Shape;2192;p35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193" name="Google Shape;2193;p35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94" name="Google Shape;2194;p35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95" name="Google Shape;2195;p35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196" name="Shape 2196"/>
        <p:cNvGrpSpPr/>
        <p:nvPr/>
      </p:nvGrpSpPr>
      <p:grpSpPr>
        <a:xfrm>
          <a:off x="0" y="0"/>
          <a:ext cx="0" cy="0"/>
          <a:chOff x="0" y="0"/>
          <a:chExt cx="0" cy="0"/>
        </a:xfrm>
      </p:grpSpPr>
      <p:pic>
        <p:nvPicPr>
          <p:cNvPr id="2197" name="Google Shape;2197;p35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198" name="Google Shape;2198;p35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199" name="Google Shape;2199;p35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00" name="Google Shape;2200;p35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01" name="Google Shape;2201;p35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02" name="Google Shape;2202;p35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p:cSld name="20_Title and Content">
    <p:spTree>
      <p:nvGrpSpPr>
        <p:cNvPr id="2203" name="Shape 2203"/>
        <p:cNvGrpSpPr/>
        <p:nvPr/>
      </p:nvGrpSpPr>
      <p:grpSpPr>
        <a:xfrm>
          <a:off x="0" y="0"/>
          <a:ext cx="0" cy="0"/>
          <a:chOff x="0" y="0"/>
          <a:chExt cx="0" cy="0"/>
        </a:xfrm>
      </p:grpSpPr>
      <p:pic>
        <p:nvPicPr>
          <p:cNvPr id="2204" name="Google Shape;2204;p35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05" name="Google Shape;2205;p35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06" name="Google Shape;2206;p35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07" name="Google Shape;2207;p35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08" name="Google Shape;2208;p35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09" name="Google Shape;2209;p35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0" name="Shape 270"/>
        <p:cNvGrpSpPr/>
        <p:nvPr/>
      </p:nvGrpSpPr>
      <p:grpSpPr>
        <a:xfrm>
          <a:off x="0" y="0"/>
          <a:ext cx="0" cy="0"/>
          <a:chOff x="0" y="0"/>
          <a:chExt cx="0" cy="0"/>
        </a:xfrm>
      </p:grpSpPr>
      <p:sp>
        <p:nvSpPr>
          <p:cNvPr id="271" name="Google Shape;271;p15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15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3" name="Google Shape;273;p15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4" name="Google Shape;274;p15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75" name="Google Shape;275;p15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76" name="Google Shape;276;p15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and Content">
  <p:cSld name="21_Title and Content">
    <p:spTree>
      <p:nvGrpSpPr>
        <p:cNvPr id="2210" name="Shape 2210"/>
        <p:cNvGrpSpPr/>
        <p:nvPr/>
      </p:nvGrpSpPr>
      <p:grpSpPr>
        <a:xfrm>
          <a:off x="0" y="0"/>
          <a:ext cx="0" cy="0"/>
          <a:chOff x="0" y="0"/>
          <a:chExt cx="0" cy="0"/>
        </a:xfrm>
      </p:grpSpPr>
      <p:pic>
        <p:nvPicPr>
          <p:cNvPr id="2211" name="Google Shape;2211;p35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12" name="Google Shape;2212;p35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13" name="Google Shape;2213;p35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14" name="Google Shape;2214;p35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5" name="Google Shape;2215;p35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16" name="Google Shape;2216;p35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217" name="Shape 2217"/>
        <p:cNvGrpSpPr/>
        <p:nvPr/>
      </p:nvGrpSpPr>
      <p:grpSpPr>
        <a:xfrm>
          <a:off x="0" y="0"/>
          <a:ext cx="0" cy="0"/>
          <a:chOff x="0" y="0"/>
          <a:chExt cx="0" cy="0"/>
        </a:xfrm>
      </p:grpSpPr>
      <p:pic>
        <p:nvPicPr>
          <p:cNvPr id="2218" name="Google Shape;2218;p35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19" name="Google Shape;2219;p35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20" name="Google Shape;2220;p35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21" name="Google Shape;2221;p35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22" name="Google Shape;2222;p35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23" name="Google Shape;2223;p35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and Content">
  <p:cSld name="23_Title and Content">
    <p:spTree>
      <p:nvGrpSpPr>
        <p:cNvPr id="2224" name="Shape 2224"/>
        <p:cNvGrpSpPr/>
        <p:nvPr/>
      </p:nvGrpSpPr>
      <p:grpSpPr>
        <a:xfrm>
          <a:off x="0" y="0"/>
          <a:ext cx="0" cy="0"/>
          <a:chOff x="0" y="0"/>
          <a:chExt cx="0" cy="0"/>
        </a:xfrm>
      </p:grpSpPr>
      <p:pic>
        <p:nvPicPr>
          <p:cNvPr id="2225" name="Google Shape;2225;p35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26" name="Google Shape;2226;p35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27" name="Google Shape;2227;p35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28" name="Google Shape;2228;p35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29" name="Google Shape;2229;p35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30" name="Google Shape;2230;p35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and Content">
  <p:cSld name="24_Title and Content">
    <p:spTree>
      <p:nvGrpSpPr>
        <p:cNvPr id="2231" name="Shape 2231"/>
        <p:cNvGrpSpPr/>
        <p:nvPr/>
      </p:nvGrpSpPr>
      <p:grpSpPr>
        <a:xfrm>
          <a:off x="0" y="0"/>
          <a:ext cx="0" cy="0"/>
          <a:chOff x="0" y="0"/>
          <a:chExt cx="0" cy="0"/>
        </a:xfrm>
      </p:grpSpPr>
      <p:pic>
        <p:nvPicPr>
          <p:cNvPr id="2232" name="Google Shape;2232;p36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33" name="Google Shape;2233;p36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34" name="Google Shape;2234;p36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35" name="Google Shape;2235;p36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36" name="Google Shape;2236;p36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37" name="Google Shape;2237;p36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and Content">
  <p:cSld name="25_Title and Content">
    <p:spTree>
      <p:nvGrpSpPr>
        <p:cNvPr id="2238" name="Shape 2238"/>
        <p:cNvGrpSpPr/>
        <p:nvPr/>
      </p:nvGrpSpPr>
      <p:grpSpPr>
        <a:xfrm>
          <a:off x="0" y="0"/>
          <a:ext cx="0" cy="0"/>
          <a:chOff x="0" y="0"/>
          <a:chExt cx="0" cy="0"/>
        </a:xfrm>
      </p:grpSpPr>
      <p:pic>
        <p:nvPicPr>
          <p:cNvPr id="2239" name="Google Shape;2239;p36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40" name="Google Shape;2240;p36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41" name="Google Shape;2241;p36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42" name="Google Shape;2242;p36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43" name="Google Shape;2243;p36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44" name="Google Shape;2244;p36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and Content">
  <p:cSld name="26_Title and Content">
    <p:spTree>
      <p:nvGrpSpPr>
        <p:cNvPr id="2245" name="Shape 2245"/>
        <p:cNvGrpSpPr/>
        <p:nvPr/>
      </p:nvGrpSpPr>
      <p:grpSpPr>
        <a:xfrm>
          <a:off x="0" y="0"/>
          <a:ext cx="0" cy="0"/>
          <a:chOff x="0" y="0"/>
          <a:chExt cx="0" cy="0"/>
        </a:xfrm>
      </p:grpSpPr>
      <p:pic>
        <p:nvPicPr>
          <p:cNvPr id="2246" name="Google Shape;2246;p36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47" name="Google Shape;2247;p36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48" name="Google Shape;2248;p36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49" name="Google Shape;2249;p36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50" name="Google Shape;2250;p36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51" name="Google Shape;2251;p36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252" name="Shape 2252"/>
        <p:cNvGrpSpPr/>
        <p:nvPr/>
      </p:nvGrpSpPr>
      <p:grpSpPr>
        <a:xfrm>
          <a:off x="0" y="0"/>
          <a:ext cx="0" cy="0"/>
          <a:chOff x="0" y="0"/>
          <a:chExt cx="0" cy="0"/>
        </a:xfrm>
      </p:grpSpPr>
      <p:pic>
        <p:nvPicPr>
          <p:cNvPr id="2253" name="Google Shape;2253;p36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54" name="Google Shape;2254;p36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55" name="Google Shape;2255;p36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56" name="Google Shape;2256;p36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57" name="Google Shape;2257;p36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58" name="Google Shape;2258;p36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and Content">
  <p:cSld name="28_Title and Content">
    <p:spTree>
      <p:nvGrpSpPr>
        <p:cNvPr id="2259" name="Shape 2259"/>
        <p:cNvGrpSpPr/>
        <p:nvPr/>
      </p:nvGrpSpPr>
      <p:grpSpPr>
        <a:xfrm>
          <a:off x="0" y="0"/>
          <a:ext cx="0" cy="0"/>
          <a:chOff x="0" y="0"/>
          <a:chExt cx="0" cy="0"/>
        </a:xfrm>
      </p:grpSpPr>
      <p:pic>
        <p:nvPicPr>
          <p:cNvPr id="2260" name="Google Shape;2260;p36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61" name="Google Shape;2261;p36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62" name="Google Shape;2262;p36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63" name="Google Shape;2263;p36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64" name="Google Shape;2264;p36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65" name="Google Shape;2265;p36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and Content">
  <p:cSld name="29_Title and Content">
    <p:spTree>
      <p:nvGrpSpPr>
        <p:cNvPr id="2266" name="Shape 2266"/>
        <p:cNvGrpSpPr/>
        <p:nvPr/>
      </p:nvGrpSpPr>
      <p:grpSpPr>
        <a:xfrm>
          <a:off x="0" y="0"/>
          <a:ext cx="0" cy="0"/>
          <a:chOff x="0" y="0"/>
          <a:chExt cx="0" cy="0"/>
        </a:xfrm>
      </p:grpSpPr>
      <p:pic>
        <p:nvPicPr>
          <p:cNvPr id="2267" name="Google Shape;2267;p36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68" name="Google Shape;2268;p36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69" name="Google Shape;2269;p36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70" name="Google Shape;2270;p36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1" name="Google Shape;2271;p36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72" name="Google Shape;2272;p36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and Content">
  <p:cSld name="30_Title and Content">
    <p:spTree>
      <p:nvGrpSpPr>
        <p:cNvPr id="2273" name="Shape 2273"/>
        <p:cNvGrpSpPr/>
        <p:nvPr/>
      </p:nvGrpSpPr>
      <p:grpSpPr>
        <a:xfrm>
          <a:off x="0" y="0"/>
          <a:ext cx="0" cy="0"/>
          <a:chOff x="0" y="0"/>
          <a:chExt cx="0" cy="0"/>
        </a:xfrm>
      </p:grpSpPr>
      <p:pic>
        <p:nvPicPr>
          <p:cNvPr id="2274" name="Google Shape;2274;p36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75" name="Google Shape;2275;p36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76" name="Google Shape;2276;p36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77" name="Google Shape;2277;p36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8" name="Google Shape;2278;p36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79" name="Google Shape;2279;p36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7" name="Shape 277"/>
        <p:cNvGrpSpPr/>
        <p:nvPr/>
      </p:nvGrpSpPr>
      <p:grpSpPr>
        <a:xfrm>
          <a:off x="0" y="0"/>
          <a:ext cx="0" cy="0"/>
          <a:chOff x="0" y="0"/>
          <a:chExt cx="0" cy="0"/>
        </a:xfrm>
      </p:grpSpPr>
      <p:sp>
        <p:nvSpPr>
          <p:cNvPr id="278" name="Google Shape;278;p15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9" name="Google Shape;279;p15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80" name="Google Shape;280;p15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81" name="Google Shape;281;p15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82" name="Google Shape;282;p15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83" name="Google Shape;283;p15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4" name="Google Shape;284;p15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5" name="Google Shape;285;p15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and Content">
  <p:cSld name="31_Title and Content">
    <p:spTree>
      <p:nvGrpSpPr>
        <p:cNvPr id="2280" name="Shape 2280"/>
        <p:cNvGrpSpPr/>
        <p:nvPr/>
      </p:nvGrpSpPr>
      <p:grpSpPr>
        <a:xfrm>
          <a:off x="0" y="0"/>
          <a:ext cx="0" cy="0"/>
          <a:chOff x="0" y="0"/>
          <a:chExt cx="0" cy="0"/>
        </a:xfrm>
      </p:grpSpPr>
      <p:pic>
        <p:nvPicPr>
          <p:cNvPr id="2281" name="Google Shape;2281;p36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82" name="Google Shape;2282;p36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83" name="Google Shape;2283;p36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84" name="Google Shape;2284;p36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85" name="Google Shape;2285;p36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86" name="Google Shape;2286;p36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87" name="Shape 2287"/>
        <p:cNvGrpSpPr/>
        <p:nvPr/>
      </p:nvGrpSpPr>
      <p:grpSpPr>
        <a:xfrm>
          <a:off x="0" y="0"/>
          <a:ext cx="0" cy="0"/>
          <a:chOff x="0" y="0"/>
          <a:chExt cx="0" cy="0"/>
        </a:xfrm>
      </p:grpSpPr>
      <p:pic>
        <p:nvPicPr>
          <p:cNvPr id="2288" name="Google Shape;2288;p36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89" name="Google Shape;2289;p36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90" name="Google Shape;2290;p36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91" name="Google Shape;2291;p36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2" name="Google Shape;2292;p36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93" name="Google Shape;2293;p36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2294" name="Shape 2294"/>
        <p:cNvGrpSpPr/>
        <p:nvPr/>
      </p:nvGrpSpPr>
      <p:grpSpPr>
        <a:xfrm>
          <a:off x="0" y="0"/>
          <a:ext cx="0" cy="0"/>
          <a:chOff x="0" y="0"/>
          <a:chExt cx="0" cy="0"/>
        </a:xfrm>
      </p:grpSpPr>
      <p:pic>
        <p:nvPicPr>
          <p:cNvPr id="2295" name="Google Shape;2295;p36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296" name="Google Shape;2296;p36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297" name="Google Shape;2297;p36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298" name="Google Shape;2298;p36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9" name="Google Shape;2299;p36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00" name="Google Shape;2300;p36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Title and Content">
  <p:cSld name="42_Title and Content">
    <p:spTree>
      <p:nvGrpSpPr>
        <p:cNvPr id="2301" name="Shape 2301"/>
        <p:cNvGrpSpPr/>
        <p:nvPr/>
      </p:nvGrpSpPr>
      <p:grpSpPr>
        <a:xfrm>
          <a:off x="0" y="0"/>
          <a:ext cx="0" cy="0"/>
          <a:chOff x="0" y="0"/>
          <a:chExt cx="0" cy="0"/>
        </a:xfrm>
      </p:grpSpPr>
      <p:pic>
        <p:nvPicPr>
          <p:cNvPr id="2302" name="Google Shape;2302;p37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03" name="Google Shape;2303;p37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04" name="Google Shape;2304;p37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05" name="Google Shape;2305;p37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6" name="Google Shape;2306;p37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07" name="Google Shape;2307;p37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Title and Content">
  <p:cSld name="43_Title and Content">
    <p:spTree>
      <p:nvGrpSpPr>
        <p:cNvPr id="2308" name="Shape 2308"/>
        <p:cNvGrpSpPr/>
        <p:nvPr/>
      </p:nvGrpSpPr>
      <p:grpSpPr>
        <a:xfrm>
          <a:off x="0" y="0"/>
          <a:ext cx="0" cy="0"/>
          <a:chOff x="0" y="0"/>
          <a:chExt cx="0" cy="0"/>
        </a:xfrm>
      </p:grpSpPr>
      <p:pic>
        <p:nvPicPr>
          <p:cNvPr id="2309" name="Google Shape;2309;p37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10" name="Google Shape;2310;p37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11" name="Google Shape;2311;p37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12" name="Google Shape;2312;p37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13" name="Google Shape;2313;p37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14" name="Google Shape;2314;p37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Title and Content">
  <p:cSld name="44_Title and Content">
    <p:spTree>
      <p:nvGrpSpPr>
        <p:cNvPr id="2315" name="Shape 2315"/>
        <p:cNvGrpSpPr/>
        <p:nvPr/>
      </p:nvGrpSpPr>
      <p:grpSpPr>
        <a:xfrm>
          <a:off x="0" y="0"/>
          <a:ext cx="0" cy="0"/>
          <a:chOff x="0" y="0"/>
          <a:chExt cx="0" cy="0"/>
        </a:xfrm>
      </p:grpSpPr>
      <p:pic>
        <p:nvPicPr>
          <p:cNvPr id="2316" name="Google Shape;2316;p37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17" name="Google Shape;2317;p37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18" name="Google Shape;2318;p37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19" name="Google Shape;2319;p37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20" name="Google Shape;2320;p37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21" name="Google Shape;2321;p37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Title and Content">
  <p:cSld name="45_Title and Content">
    <p:spTree>
      <p:nvGrpSpPr>
        <p:cNvPr id="2322" name="Shape 2322"/>
        <p:cNvGrpSpPr/>
        <p:nvPr/>
      </p:nvGrpSpPr>
      <p:grpSpPr>
        <a:xfrm>
          <a:off x="0" y="0"/>
          <a:ext cx="0" cy="0"/>
          <a:chOff x="0" y="0"/>
          <a:chExt cx="0" cy="0"/>
        </a:xfrm>
      </p:grpSpPr>
      <p:pic>
        <p:nvPicPr>
          <p:cNvPr id="2323" name="Google Shape;2323;p37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24" name="Google Shape;2324;p37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25" name="Google Shape;2325;p37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26" name="Google Shape;2326;p37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27" name="Google Shape;2327;p37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28" name="Google Shape;2328;p37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Title and Content">
  <p:cSld name="46_Title and Content">
    <p:spTree>
      <p:nvGrpSpPr>
        <p:cNvPr id="2329" name="Shape 2329"/>
        <p:cNvGrpSpPr/>
        <p:nvPr/>
      </p:nvGrpSpPr>
      <p:grpSpPr>
        <a:xfrm>
          <a:off x="0" y="0"/>
          <a:ext cx="0" cy="0"/>
          <a:chOff x="0" y="0"/>
          <a:chExt cx="0" cy="0"/>
        </a:xfrm>
      </p:grpSpPr>
      <p:pic>
        <p:nvPicPr>
          <p:cNvPr id="2330" name="Google Shape;2330;p37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31" name="Google Shape;2331;p37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32" name="Google Shape;2332;p37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33" name="Google Shape;2333;p37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34" name="Google Shape;2334;p37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35" name="Google Shape;2335;p37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Title and Content">
  <p:cSld name="47_Title and Content">
    <p:spTree>
      <p:nvGrpSpPr>
        <p:cNvPr id="2336" name="Shape 2336"/>
        <p:cNvGrpSpPr/>
        <p:nvPr/>
      </p:nvGrpSpPr>
      <p:grpSpPr>
        <a:xfrm>
          <a:off x="0" y="0"/>
          <a:ext cx="0" cy="0"/>
          <a:chOff x="0" y="0"/>
          <a:chExt cx="0" cy="0"/>
        </a:xfrm>
      </p:grpSpPr>
      <p:pic>
        <p:nvPicPr>
          <p:cNvPr id="2337" name="Google Shape;2337;p37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38" name="Google Shape;2338;p37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39" name="Google Shape;2339;p37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40" name="Google Shape;2340;p37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41" name="Google Shape;2341;p37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42" name="Google Shape;2342;p37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Title and Content">
  <p:cSld name="48_Title and Content">
    <p:spTree>
      <p:nvGrpSpPr>
        <p:cNvPr id="2343" name="Shape 2343"/>
        <p:cNvGrpSpPr/>
        <p:nvPr/>
      </p:nvGrpSpPr>
      <p:grpSpPr>
        <a:xfrm>
          <a:off x="0" y="0"/>
          <a:ext cx="0" cy="0"/>
          <a:chOff x="0" y="0"/>
          <a:chExt cx="0" cy="0"/>
        </a:xfrm>
      </p:grpSpPr>
      <p:pic>
        <p:nvPicPr>
          <p:cNvPr id="2344" name="Google Shape;2344;p37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45" name="Google Shape;2345;p37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46" name="Google Shape;2346;p37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47" name="Google Shape;2347;p37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48" name="Google Shape;2348;p37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49" name="Google Shape;2349;p37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15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8" name="Google Shape;288;p15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9" name="Google Shape;289;p15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Title and Content">
  <p:cSld name="49_Title and Content">
    <p:spTree>
      <p:nvGrpSpPr>
        <p:cNvPr id="2350" name="Shape 2350"/>
        <p:cNvGrpSpPr/>
        <p:nvPr/>
      </p:nvGrpSpPr>
      <p:grpSpPr>
        <a:xfrm>
          <a:off x="0" y="0"/>
          <a:ext cx="0" cy="0"/>
          <a:chOff x="0" y="0"/>
          <a:chExt cx="0" cy="0"/>
        </a:xfrm>
      </p:grpSpPr>
      <p:pic>
        <p:nvPicPr>
          <p:cNvPr id="2351" name="Google Shape;2351;p37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52" name="Google Shape;2352;p37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53" name="Google Shape;2353;p37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54" name="Google Shape;2354;p37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55" name="Google Shape;2355;p37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56" name="Google Shape;2356;p37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Title and Content">
  <p:cSld name="50_Title and Content">
    <p:spTree>
      <p:nvGrpSpPr>
        <p:cNvPr id="2357" name="Shape 2357"/>
        <p:cNvGrpSpPr/>
        <p:nvPr/>
      </p:nvGrpSpPr>
      <p:grpSpPr>
        <a:xfrm>
          <a:off x="0" y="0"/>
          <a:ext cx="0" cy="0"/>
          <a:chOff x="0" y="0"/>
          <a:chExt cx="0" cy="0"/>
        </a:xfrm>
      </p:grpSpPr>
      <p:pic>
        <p:nvPicPr>
          <p:cNvPr id="2358" name="Google Shape;2358;p37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59" name="Google Shape;2359;p37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60" name="Google Shape;2360;p37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61" name="Google Shape;2361;p37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62" name="Google Shape;2362;p37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63" name="Google Shape;2363;p37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Title and Content">
  <p:cSld name="51_Title and Content">
    <p:spTree>
      <p:nvGrpSpPr>
        <p:cNvPr id="2364" name="Shape 2364"/>
        <p:cNvGrpSpPr/>
        <p:nvPr/>
      </p:nvGrpSpPr>
      <p:grpSpPr>
        <a:xfrm>
          <a:off x="0" y="0"/>
          <a:ext cx="0" cy="0"/>
          <a:chOff x="0" y="0"/>
          <a:chExt cx="0" cy="0"/>
        </a:xfrm>
      </p:grpSpPr>
      <p:pic>
        <p:nvPicPr>
          <p:cNvPr id="2365" name="Google Shape;2365;p37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66" name="Google Shape;2366;p37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67" name="Google Shape;2367;p37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68" name="Google Shape;2368;p37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69" name="Google Shape;2369;p37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70" name="Google Shape;2370;p37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Title and Content">
  <p:cSld name="52_Title and Content">
    <p:spTree>
      <p:nvGrpSpPr>
        <p:cNvPr id="2371" name="Shape 2371"/>
        <p:cNvGrpSpPr/>
        <p:nvPr/>
      </p:nvGrpSpPr>
      <p:grpSpPr>
        <a:xfrm>
          <a:off x="0" y="0"/>
          <a:ext cx="0" cy="0"/>
          <a:chOff x="0" y="0"/>
          <a:chExt cx="0" cy="0"/>
        </a:xfrm>
      </p:grpSpPr>
      <p:pic>
        <p:nvPicPr>
          <p:cNvPr id="2372" name="Google Shape;2372;p38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73" name="Google Shape;2373;p38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74" name="Google Shape;2374;p38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75" name="Google Shape;2375;p38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76" name="Google Shape;2376;p38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77" name="Google Shape;2377;p38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Title and Content">
  <p:cSld name="53_Title and Content">
    <p:spTree>
      <p:nvGrpSpPr>
        <p:cNvPr id="2378" name="Shape 2378"/>
        <p:cNvGrpSpPr/>
        <p:nvPr/>
      </p:nvGrpSpPr>
      <p:grpSpPr>
        <a:xfrm>
          <a:off x="0" y="0"/>
          <a:ext cx="0" cy="0"/>
          <a:chOff x="0" y="0"/>
          <a:chExt cx="0" cy="0"/>
        </a:xfrm>
      </p:grpSpPr>
      <p:pic>
        <p:nvPicPr>
          <p:cNvPr id="2379" name="Google Shape;2379;p38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80" name="Google Shape;2380;p38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81" name="Google Shape;2381;p38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82" name="Google Shape;2382;p38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83" name="Google Shape;2383;p38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84" name="Google Shape;2384;p38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Title and Content">
  <p:cSld name="54_Title and Content">
    <p:spTree>
      <p:nvGrpSpPr>
        <p:cNvPr id="2385" name="Shape 2385"/>
        <p:cNvGrpSpPr/>
        <p:nvPr/>
      </p:nvGrpSpPr>
      <p:grpSpPr>
        <a:xfrm>
          <a:off x="0" y="0"/>
          <a:ext cx="0" cy="0"/>
          <a:chOff x="0" y="0"/>
          <a:chExt cx="0" cy="0"/>
        </a:xfrm>
      </p:grpSpPr>
      <p:pic>
        <p:nvPicPr>
          <p:cNvPr id="2386" name="Google Shape;2386;p38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87" name="Google Shape;2387;p38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88" name="Google Shape;2388;p38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89" name="Google Shape;2389;p38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90" name="Google Shape;2390;p38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91" name="Google Shape;2391;p38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Title and Content">
  <p:cSld name="55_Title and Content">
    <p:spTree>
      <p:nvGrpSpPr>
        <p:cNvPr id="2392" name="Shape 2392"/>
        <p:cNvGrpSpPr/>
        <p:nvPr/>
      </p:nvGrpSpPr>
      <p:grpSpPr>
        <a:xfrm>
          <a:off x="0" y="0"/>
          <a:ext cx="0" cy="0"/>
          <a:chOff x="0" y="0"/>
          <a:chExt cx="0" cy="0"/>
        </a:xfrm>
      </p:grpSpPr>
      <p:pic>
        <p:nvPicPr>
          <p:cNvPr id="2393" name="Google Shape;2393;p38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394" name="Google Shape;2394;p38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395" name="Google Shape;2395;p38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396" name="Google Shape;2396;p38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97" name="Google Shape;2397;p38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98" name="Google Shape;2398;p38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Title and Content">
  <p:cSld name="56_Title and Content">
    <p:spTree>
      <p:nvGrpSpPr>
        <p:cNvPr id="2399" name="Shape 2399"/>
        <p:cNvGrpSpPr/>
        <p:nvPr/>
      </p:nvGrpSpPr>
      <p:grpSpPr>
        <a:xfrm>
          <a:off x="0" y="0"/>
          <a:ext cx="0" cy="0"/>
          <a:chOff x="0" y="0"/>
          <a:chExt cx="0" cy="0"/>
        </a:xfrm>
      </p:grpSpPr>
      <p:pic>
        <p:nvPicPr>
          <p:cNvPr id="2400" name="Google Shape;2400;p38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01" name="Google Shape;2401;p38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02" name="Google Shape;2402;p38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03" name="Google Shape;2403;p38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04" name="Google Shape;2404;p38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05" name="Google Shape;2405;p38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and Content">
  <p:cSld name="57_Title and Content">
    <p:spTree>
      <p:nvGrpSpPr>
        <p:cNvPr id="2406" name="Shape 2406"/>
        <p:cNvGrpSpPr/>
        <p:nvPr/>
      </p:nvGrpSpPr>
      <p:grpSpPr>
        <a:xfrm>
          <a:off x="0" y="0"/>
          <a:ext cx="0" cy="0"/>
          <a:chOff x="0" y="0"/>
          <a:chExt cx="0" cy="0"/>
        </a:xfrm>
      </p:grpSpPr>
      <p:pic>
        <p:nvPicPr>
          <p:cNvPr id="2407" name="Google Shape;2407;p38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08" name="Google Shape;2408;p38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09" name="Google Shape;2409;p38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10" name="Google Shape;2410;p38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11" name="Google Shape;2411;p38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12" name="Google Shape;2412;p38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Title and Content">
  <p:cSld name="59_Title and Content">
    <p:spTree>
      <p:nvGrpSpPr>
        <p:cNvPr id="2413" name="Shape 2413"/>
        <p:cNvGrpSpPr/>
        <p:nvPr/>
      </p:nvGrpSpPr>
      <p:grpSpPr>
        <a:xfrm>
          <a:off x="0" y="0"/>
          <a:ext cx="0" cy="0"/>
          <a:chOff x="0" y="0"/>
          <a:chExt cx="0" cy="0"/>
        </a:xfrm>
      </p:grpSpPr>
      <p:pic>
        <p:nvPicPr>
          <p:cNvPr id="2414" name="Google Shape;2414;p38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15" name="Google Shape;2415;p38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16" name="Google Shape;2416;p38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17" name="Google Shape;2417;p38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18" name="Google Shape;2418;p38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19" name="Google Shape;2419;p38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0" name="Shape 290"/>
        <p:cNvGrpSpPr/>
        <p:nvPr/>
      </p:nvGrpSpPr>
      <p:grpSpPr>
        <a:xfrm>
          <a:off x="0" y="0"/>
          <a:ext cx="0" cy="0"/>
          <a:chOff x="0" y="0"/>
          <a:chExt cx="0" cy="0"/>
        </a:xfrm>
      </p:grpSpPr>
      <p:sp>
        <p:nvSpPr>
          <p:cNvPr id="291" name="Google Shape;291;p15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2" name="Google Shape;292;p15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93" name="Google Shape;293;p15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94" name="Google Shape;294;p15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95" name="Google Shape;295;p15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96" name="Google Shape;296;p15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Title and Content">
  <p:cSld name="60_Title and Content">
    <p:spTree>
      <p:nvGrpSpPr>
        <p:cNvPr id="2420" name="Shape 2420"/>
        <p:cNvGrpSpPr/>
        <p:nvPr/>
      </p:nvGrpSpPr>
      <p:grpSpPr>
        <a:xfrm>
          <a:off x="0" y="0"/>
          <a:ext cx="0" cy="0"/>
          <a:chOff x="0" y="0"/>
          <a:chExt cx="0" cy="0"/>
        </a:xfrm>
      </p:grpSpPr>
      <p:pic>
        <p:nvPicPr>
          <p:cNvPr id="2421" name="Google Shape;2421;p38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22" name="Google Shape;2422;p38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23" name="Google Shape;2423;p38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24" name="Google Shape;2424;p38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25" name="Google Shape;2425;p38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26" name="Google Shape;2426;p38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Title and Content">
  <p:cSld name="61_Title and Content">
    <p:spTree>
      <p:nvGrpSpPr>
        <p:cNvPr id="2427" name="Shape 2427"/>
        <p:cNvGrpSpPr/>
        <p:nvPr/>
      </p:nvGrpSpPr>
      <p:grpSpPr>
        <a:xfrm>
          <a:off x="0" y="0"/>
          <a:ext cx="0" cy="0"/>
          <a:chOff x="0" y="0"/>
          <a:chExt cx="0" cy="0"/>
        </a:xfrm>
      </p:grpSpPr>
      <p:pic>
        <p:nvPicPr>
          <p:cNvPr id="2428" name="Google Shape;2428;p38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29" name="Google Shape;2429;p38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30" name="Google Shape;2430;p38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31" name="Google Shape;2431;p38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32" name="Google Shape;2432;p38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33" name="Google Shape;2433;p38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Title and Content">
  <p:cSld name="62_Title and Content">
    <p:spTree>
      <p:nvGrpSpPr>
        <p:cNvPr id="2434" name="Shape 2434"/>
        <p:cNvGrpSpPr/>
        <p:nvPr/>
      </p:nvGrpSpPr>
      <p:grpSpPr>
        <a:xfrm>
          <a:off x="0" y="0"/>
          <a:ext cx="0" cy="0"/>
          <a:chOff x="0" y="0"/>
          <a:chExt cx="0" cy="0"/>
        </a:xfrm>
      </p:grpSpPr>
      <p:pic>
        <p:nvPicPr>
          <p:cNvPr id="2435" name="Google Shape;2435;p38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36" name="Google Shape;2436;p38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37" name="Google Shape;2437;p38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38" name="Google Shape;2438;p38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39" name="Google Shape;2439;p38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40" name="Google Shape;2440;p38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Title and Content">
  <p:cSld name="63_Title and Content">
    <p:spTree>
      <p:nvGrpSpPr>
        <p:cNvPr id="2441" name="Shape 2441"/>
        <p:cNvGrpSpPr/>
        <p:nvPr/>
      </p:nvGrpSpPr>
      <p:grpSpPr>
        <a:xfrm>
          <a:off x="0" y="0"/>
          <a:ext cx="0" cy="0"/>
          <a:chOff x="0" y="0"/>
          <a:chExt cx="0" cy="0"/>
        </a:xfrm>
      </p:grpSpPr>
      <p:pic>
        <p:nvPicPr>
          <p:cNvPr id="2442" name="Google Shape;2442;p39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43" name="Google Shape;2443;p39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44" name="Google Shape;2444;p39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45" name="Google Shape;2445;p39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46" name="Google Shape;2446;p39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47" name="Google Shape;2447;p39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Title and Content">
  <p:cSld name="64_Title and Content">
    <p:spTree>
      <p:nvGrpSpPr>
        <p:cNvPr id="2448" name="Shape 2448"/>
        <p:cNvGrpSpPr/>
        <p:nvPr/>
      </p:nvGrpSpPr>
      <p:grpSpPr>
        <a:xfrm>
          <a:off x="0" y="0"/>
          <a:ext cx="0" cy="0"/>
          <a:chOff x="0" y="0"/>
          <a:chExt cx="0" cy="0"/>
        </a:xfrm>
      </p:grpSpPr>
      <p:pic>
        <p:nvPicPr>
          <p:cNvPr id="2449" name="Google Shape;2449;p39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50" name="Google Shape;2450;p39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51" name="Google Shape;2451;p39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52" name="Google Shape;2452;p39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53" name="Google Shape;2453;p39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54" name="Google Shape;2454;p39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Title and Content">
  <p:cSld name="65_Title and Content">
    <p:spTree>
      <p:nvGrpSpPr>
        <p:cNvPr id="2455" name="Shape 2455"/>
        <p:cNvGrpSpPr/>
        <p:nvPr/>
      </p:nvGrpSpPr>
      <p:grpSpPr>
        <a:xfrm>
          <a:off x="0" y="0"/>
          <a:ext cx="0" cy="0"/>
          <a:chOff x="0" y="0"/>
          <a:chExt cx="0" cy="0"/>
        </a:xfrm>
      </p:grpSpPr>
      <p:pic>
        <p:nvPicPr>
          <p:cNvPr id="2456" name="Google Shape;2456;p39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57" name="Google Shape;2457;p39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58" name="Google Shape;2458;p39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59" name="Google Shape;2459;p39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60" name="Google Shape;2460;p39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61" name="Google Shape;2461;p39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Title and Content">
  <p:cSld name="66_Title and Content">
    <p:spTree>
      <p:nvGrpSpPr>
        <p:cNvPr id="2462" name="Shape 2462"/>
        <p:cNvGrpSpPr/>
        <p:nvPr/>
      </p:nvGrpSpPr>
      <p:grpSpPr>
        <a:xfrm>
          <a:off x="0" y="0"/>
          <a:ext cx="0" cy="0"/>
          <a:chOff x="0" y="0"/>
          <a:chExt cx="0" cy="0"/>
        </a:xfrm>
      </p:grpSpPr>
      <p:pic>
        <p:nvPicPr>
          <p:cNvPr id="2463" name="Google Shape;2463;p39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464" name="Google Shape;2464;p39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465" name="Google Shape;2465;p39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466" name="Google Shape;2466;p39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67" name="Google Shape;2467;p39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68" name="Google Shape;2468;p39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one">
  <p:cSld name="Blank_one">
    <p:spTree>
      <p:nvGrpSpPr>
        <p:cNvPr id="2481" name="Shape 2481"/>
        <p:cNvGrpSpPr/>
        <p:nvPr/>
      </p:nvGrpSpPr>
      <p:grpSpPr>
        <a:xfrm>
          <a:off x="0" y="0"/>
          <a:ext cx="0" cy="0"/>
          <a:chOff x="0" y="0"/>
          <a:chExt cx="0" cy="0"/>
        </a:xfrm>
      </p:grpSpPr>
      <p:sp>
        <p:nvSpPr>
          <p:cNvPr id="2482" name="Google Shape;2482;p125"/>
          <p:cNvSpPr txBox="1"/>
          <p:nvPr/>
        </p:nvSpPr>
        <p:spPr>
          <a:xfrm>
            <a:off x="8153400" y="6550026"/>
            <a:ext cx="9906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a:t>
            </a:r>
            <a:endParaRPr b="0" i="0" sz="825" u="none" cap="none" strike="noStrike">
              <a:solidFill>
                <a:srgbClr val="101141"/>
              </a:solidFill>
              <a:latin typeface="Arial"/>
              <a:ea typeface="Arial"/>
              <a:cs typeface="Arial"/>
              <a:sym typeface="Arial"/>
            </a:endParaRPr>
          </a:p>
        </p:txBody>
      </p:sp>
      <p:grpSp>
        <p:nvGrpSpPr>
          <p:cNvPr id="2483" name="Google Shape;2483;p125"/>
          <p:cNvGrpSpPr/>
          <p:nvPr/>
        </p:nvGrpSpPr>
        <p:grpSpPr>
          <a:xfrm>
            <a:off x="2084388" y="6550027"/>
            <a:ext cx="7059612" cy="49213"/>
            <a:chOff x="2083888" y="6550671"/>
            <a:chExt cx="7060112" cy="48665"/>
          </a:xfrm>
        </p:grpSpPr>
        <p:sp>
          <p:nvSpPr>
            <p:cNvPr id="2484" name="Google Shape;2484;p12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485" name="Google Shape;2485;p12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486" name="Google Shape;2486;p12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pic>
        <p:nvPicPr>
          <p:cNvPr descr="Picture 7.png" id="2487" name="Google Shape;2487;p125"/>
          <p:cNvPicPr preferRelativeResize="0"/>
          <p:nvPr/>
        </p:nvPicPr>
        <p:blipFill rotWithShape="1">
          <a:blip r:embed="rId2">
            <a:alphaModFix/>
          </a:blip>
          <a:srcRect b="5334" l="1923" r="0" t="0"/>
          <a:stretch/>
        </p:blipFill>
        <p:spPr>
          <a:xfrm>
            <a:off x="6629401" y="0"/>
            <a:ext cx="2193925" cy="692150"/>
          </a:xfrm>
          <a:prstGeom prst="rect">
            <a:avLst/>
          </a:prstGeom>
          <a:noFill/>
          <a:ln>
            <a:noFill/>
          </a:ln>
        </p:spPr>
      </p:pic>
      <p:grpSp>
        <p:nvGrpSpPr>
          <p:cNvPr id="2488" name="Google Shape;2488;p125"/>
          <p:cNvGrpSpPr/>
          <p:nvPr/>
        </p:nvGrpSpPr>
        <p:grpSpPr>
          <a:xfrm>
            <a:off x="2133600" y="6553200"/>
            <a:ext cx="7010400" cy="46038"/>
            <a:chOff x="1905000" y="6553200"/>
            <a:chExt cx="7010400" cy="45719"/>
          </a:xfrm>
        </p:grpSpPr>
        <p:sp>
          <p:nvSpPr>
            <p:cNvPr id="2489" name="Google Shape;2489;p12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490" name="Google Shape;2490;p12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491" name="Google Shape;2491;p12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grpSp>
        <p:nvGrpSpPr>
          <p:cNvPr id="2492" name="Google Shape;2492;p125"/>
          <p:cNvGrpSpPr/>
          <p:nvPr/>
        </p:nvGrpSpPr>
        <p:grpSpPr>
          <a:xfrm>
            <a:off x="0" y="1295400"/>
            <a:ext cx="7010400" cy="46038"/>
            <a:chOff x="1905000" y="6553200"/>
            <a:chExt cx="7010400" cy="45719"/>
          </a:xfrm>
        </p:grpSpPr>
        <p:sp>
          <p:nvSpPr>
            <p:cNvPr id="2493" name="Google Shape;2493;p12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494" name="Google Shape;2494;p12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495" name="Google Shape;2495;p12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96" name="Shape 2496"/>
        <p:cNvGrpSpPr/>
        <p:nvPr/>
      </p:nvGrpSpPr>
      <p:grpSpPr>
        <a:xfrm>
          <a:off x="0" y="0"/>
          <a:ext cx="0" cy="0"/>
          <a:chOff x="0" y="0"/>
          <a:chExt cx="0" cy="0"/>
        </a:xfrm>
      </p:grpSpPr>
      <p:sp>
        <p:nvSpPr>
          <p:cNvPr id="2497" name="Google Shape;2497;p13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8" name="Google Shape;2498;p13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9" name="Google Shape;2499;p13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500" name="Shape 2500"/>
        <p:cNvGrpSpPr/>
        <p:nvPr/>
      </p:nvGrpSpPr>
      <p:grpSpPr>
        <a:xfrm>
          <a:off x="0" y="0"/>
          <a:ext cx="0" cy="0"/>
          <a:chOff x="0" y="0"/>
          <a:chExt cx="0" cy="0"/>
        </a:xfrm>
      </p:grpSpPr>
      <p:sp>
        <p:nvSpPr>
          <p:cNvPr id="2501" name="Google Shape;2501;p13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2502" name="Google Shape;2502;p132"/>
          <p:cNvGrpSpPr/>
          <p:nvPr/>
        </p:nvGrpSpPr>
        <p:grpSpPr>
          <a:xfrm>
            <a:off x="2084388" y="6550025"/>
            <a:ext cx="7059612" cy="49213"/>
            <a:chOff x="2083888" y="6550671"/>
            <a:chExt cx="7060112" cy="48665"/>
          </a:xfrm>
        </p:grpSpPr>
        <p:sp>
          <p:nvSpPr>
            <p:cNvPr id="2503" name="Google Shape;2503;p13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504" name="Google Shape;2504;p13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505" name="Google Shape;2505;p13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2506" name="Google Shape;2506;p13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2507" name="Google Shape;2507;p132"/>
          <p:cNvGrpSpPr/>
          <p:nvPr/>
        </p:nvGrpSpPr>
        <p:grpSpPr>
          <a:xfrm>
            <a:off x="2133600" y="6553200"/>
            <a:ext cx="7010400" cy="46038"/>
            <a:chOff x="1905000" y="6553200"/>
            <a:chExt cx="7010400" cy="45719"/>
          </a:xfrm>
        </p:grpSpPr>
        <p:sp>
          <p:nvSpPr>
            <p:cNvPr id="2508" name="Google Shape;2508;p13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509" name="Google Shape;2509;p13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510" name="Google Shape;2510;p13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2511" name="Google Shape;2511;p132"/>
          <p:cNvGrpSpPr/>
          <p:nvPr/>
        </p:nvGrpSpPr>
        <p:grpSpPr>
          <a:xfrm>
            <a:off x="0" y="1295400"/>
            <a:ext cx="7010400" cy="46038"/>
            <a:chOff x="1905000" y="6553200"/>
            <a:chExt cx="7010400" cy="45719"/>
          </a:xfrm>
        </p:grpSpPr>
        <p:sp>
          <p:nvSpPr>
            <p:cNvPr id="2512" name="Google Shape;2512;p13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513" name="Google Shape;2513;p13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514" name="Google Shape;2514;p13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2515" name="Google Shape;2515;p132"/>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516" name="Google Shape;2516;p13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latin typeface="Arial"/>
                <a:ea typeface="Arial"/>
                <a:cs typeface="Arial"/>
                <a:sym typeface="Arial"/>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7" name="Shape 297"/>
        <p:cNvGrpSpPr/>
        <p:nvPr/>
      </p:nvGrpSpPr>
      <p:grpSpPr>
        <a:xfrm>
          <a:off x="0" y="0"/>
          <a:ext cx="0" cy="0"/>
          <a:chOff x="0" y="0"/>
          <a:chExt cx="0" cy="0"/>
        </a:xfrm>
      </p:grpSpPr>
      <p:sp>
        <p:nvSpPr>
          <p:cNvPr id="298" name="Google Shape;298;p15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9" name="Google Shape;299;p154"/>
          <p:cNvSpPr/>
          <p:nvPr>
            <p:ph idx="2" type="pic"/>
          </p:nvPr>
        </p:nvSpPr>
        <p:spPr>
          <a:xfrm>
            <a:off x="1792288" y="612775"/>
            <a:ext cx="5486400" cy="4114800"/>
          </a:xfrm>
          <a:prstGeom prst="rect">
            <a:avLst/>
          </a:prstGeom>
          <a:noFill/>
          <a:ln>
            <a:noFill/>
          </a:ln>
        </p:spPr>
      </p:sp>
      <p:sp>
        <p:nvSpPr>
          <p:cNvPr id="300" name="Google Shape;300;p15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01" name="Google Shape;301;p15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2" name="Google Shape;302;p15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3" name="Google Shape;303;p15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17" name="Shape 2517"/>
        <p:cNvGrpSpPr/>
        <p:nvPr/>
      </p:nvGrpSpPr>
      <p:grpSpPr>
        <a:xfrm>
          <a:off x="0" y="0"/>
          <a:ext cx="0" cy="0"/>
          <a:chOff x="0" y="0"/>
          <a:chExt cx="0" cy="0"/>
        </a:xfrm>
      </p:grpSpPr>
      <p:sp>
        <p:nvSpPr>
          <p:cNvPr id="2518" name="Google Shape;2518;p133"/>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19" name="Google Shape;2519;p1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20" name="Google Shape;2520;p133"/>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1" name="Google Shape;2521;p133"/>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22" name="Shape 2522"/>
        <p:cNvGrpSpPr/>
        <p:nvPr/>
      </p:nvGrpSpPr>
      <p:grpSpPr>
        <a:xfrm>
          <a:off x="0" y="0"/>
          <a:ext cx="0" cy="0"/>
          <a:chOff x="0" y="0"/>
          <a:chExt cx="0" cy="0"/>
        </a:xfrm>
      </p:grpSpPr>
      <p:sp>
        <p:nvSpPr>
          <p:cNvPr id="2523" name="Google Shape;2523;p320"/>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24" name="Google Shape;2524;p3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525" name="Google Shape;2525;p32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6" name="Google Shape;2526;p32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7" name="Google Shape;2527;p32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8" name="Shape 2528"/>
        <p:cNvGrpSpPr/>
        <p:nvPr/>
      </p:nvGrpSpPr>
      <p:grpSpPr>
        <a:xfrm>
          <a:off x="0" y="0"/>
          <a:ext cx="0" cy="0"/>
          <a:chOff x="0" y="0"/>
          <a:chExt cx="0" cy="0"/>
        </a:xfrm>
      </p:grpSpPr>
      <p:sp>
        <p:nvSpPr>
          <p:cNvPr id="2529" name="Google Shape;2529;p3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30" name="Google Shape;2530;p3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531" name="Google Shape;2531;p32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2" name="Google Shape;2532;p32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3" name="Google Shape;2533;p32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34" name="Shape 2534"/>
        <p:cNvGrpSpPr/>
        <p:nvPr/>
      </p:nvGrpSpPr>
      <p:grpSpPr>
        <a:xfrm>
          <a:off x="0" y="0"/>
          <a:ext cx="0" cy="0"/>
          <a:chOff x="0" y="0"/>
          <a:chExt cx="0" cy="0"/>
        </a:xfrm>
      </p:grpSpPr>
      <p:sp>
        <p:nvSpPr>
          <p:cNvPr id="2535" name="Google Shape;2535;p32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36" name="Google Shape;2536;p3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37" name="Google Shape;2537;p3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38" name="Google Shape;2538;p32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9" name="Google Shape;2539;p32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0" name="Google Shape;2540;p32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41" name="Shape 2541"/>
        <p:cNvGrpSpPr/>
        <p:nvPr/>
      </p:nvGrpSpPr>
      <p:grpSpPr>
        <a:xfrm>
          <a:off x="0" y="0"/>
          <a:ext cx="0" cy="0"/>
          <a:chOff x="0" y="0"/>
          <a:chExt cx="0" cy="0"/>
        </a:xfrm>
      </p:grpSpPr>
      <p:sp>
        <p:nvSpPr>
          <p:cNvPr id="2542" name="Google Shape;2542;p32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43" name="Google Shape;2543;p3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544" name="Google Shape;2544;p3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545" name="Google Shape;2545;p3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546" name="Google Shape;2546;p3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547" name="Google Shape;2547;p32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8" name="Google Shape;2548;p32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9" name="Google Shape;2549;p32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0" name="Shape 2550"/>
        <p:cNvGrpSpPr/>
        <p:nvPr/>
      </p:nvGrpSpPr>
      <p:grpSpPr>
        <a:xfrm>
          <a:off x="0" y="0"/>
          <a:ext cx="0" cy="0"/>
          <a:chOff x="0" y="0"/>
          <a:chExt cx="0" cy="0"/>
        </a:xfrm>
      </p:grpSpPr>
      <p:sp>
        <p:nvSpPr>
          <p:cNvPr id="2551" name="Google Shape;2551;p32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52" name="Google Shape;2552;p32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3" name="Google Shape;2553;p32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4" name="Google Shape;2554;p32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55" name="Shape 2555"/>
        <p:cNvGrpSpPr/>
        <p:nvPr/>
      </p:nvGrpSpPr>
      <p:grpSpPr>
        <a:xfrm>
          <a:off x="0" y="0"/>
          <a:ext cx="0" cy="0"/>
          <a:chOff x="0" y="0"/>
          <a:chExt cx="0" cy="0"/>
        </a:xfrm>
      </p:grpSpPr>
      <p:sp>
        <p:nvSpPr>
          <p:cNvPr id="2556" name="Google Shape;2556;p3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57" name="Google Shape;2557;p3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558" name="Google Shape;2558;p3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559" name="Google Shape;2559;p32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0" name="Google Shape;2560;p32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1" name="Google Shape;2561;p32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62" name="Shape 2562"/>
        <p:cNvGrpSpPr/>
        <p:nvPr/>
      </p:nvGrpSpPr>
      <p:grpSpPr>
        <a:xfrm>
          <a:off x="0" y="0"/>
          <a:ext cx="0" cy="0"/>
          <a:chOff x="0" y="0"/>
          <a:chExt cx="0" cy="0"/>
        </a:xfrm>
      </p:grpSpPr>
      <p:sp>
        <p:nvSpPr>
          <p:cNvPr id="2563" name="Google Shape;2563;p3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64" name="Google Shape;2564;p326"/>
          <p:cNvSpPr/>
          <p:nvPr>
            <p:ph idx="2" type="pic"/>
          </p:nvPr>
        </p:nvSpPr>
        <p:spPr>
          <a:xfrm>
            <a:off x="1792288" y="612775"/>
            <a:ext cx="5486400" cy="4114800"/>
          </a:xfrm>
          <a:prstGeom prst="rect">
            <a:avLst/>
          </a:prstGeom>
          <a:noFill/>
          <a:ln>
            <a:noFill/>
          </a:ln>
        </p:spPr>
      </p:sp>
      <p:sp>
        <p:nvSpPr>
          <p:cNvPr id="2565" name="Google Shape;2565;p3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566" name="Google Shape;2566;p32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7" name="Google Shape;2567;p32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8" name="Google Shape;2568;p32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9" name="Shape 2569"/>
        <p:cNvGrpSpPr/>
        <p:nvPr/>
      </p:nvGrpSpPr>
      <p:grpSpPr>
        <a:xfrm>
          <a:off x="0" y="0"/>
          <a:ext cx="0" cy="0"/>
          <a:chOff x="0" y="0"/>
          <a:chExt cx="0" cy="0"/>
        </a:xfrm>
      </p:grpSpPr>
      <p:sp>
        <p:nvSpPr>
          <p:cNvPr id="2570" name="Google Shape;2570;p32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71" name="Google Shape;2571;p3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72" name="Google Shape;2572;p32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3" name="Google Shape;2573;p32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4" name="Google Shape;2574;p32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75" name="Shape 2575"/>
        <p:cNvGrpSpPr/>
        <p:nvPr/>
      </p:nvGrpSpPr>
      <p:grpSpPr>
        <a:xfrm>
          <a:off x="0" y="0"/>
          <a:ext cx="0" cy="0"/>
          <a:chOff x="0" y="0"/>
          <a:chExt cx="0" cy="0"/>
        </a:xfrm>
      </p:grpSpPr>
      <p:sp>
        <p:nvSpPr>
          <p:cNvPr id="2576" name="Google Shape;2576;p328"/>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77" name="Google Shape;2577;p3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78" name="Google Shape;2578;p32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9" name="Google Shape;2579;p32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0" name="Google Shape;2580;p32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4" name="Shape 304"/>
        <p:cNvGrpSpPr/>
        <p:nvPr/>
      </p:nvGrpSpPr>
      <p:grpSpPr>
        <a:xfrm>
          <a:off x="0" y="0"/>
          <a:ext cx="0" cy="0"/>
          <a:chOff x="0" y="0"/>
          <a:chExt cx="0" cy="0"/>
        </a:xfrm>
      </p:grpSpPr>
      <p:sp>
        <p:nvSpPr>
          <p:cNvPr id="305" name="Google Shape;305;p15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6" name="Google Shape;306;p15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7" name="Google Shape;307;p15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8" name="Google Shape;308;p15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9" name="Google Shape;309;p15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581" name="Shape 2581"/>
        <p:cNvGrpSpPr/>
        <p:nvPr/>
      </p:nvGrpSpPr>
      <p:grpSpPr>
        <a:xfrm>
          <a:off x="0" y="0"/>
          <a:ext cx="0" cy="0"/>
          <a:chOff x="0" y="0"/>
          <a:chExt cx="0" cy="0"/>
        </a:xfrm>
      </p:grpSpPr>
      <p:sp>
        <p:nvSpPr>
          <p:cNvPr id="2582" name="Google Shape;2582;p329"/>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583" name="Google Shape;2583;p329"/>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584" name="Google Shape;2584;p329"/>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585" name="Google Shape;2585;p329"/>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pic>
        <p:nvPicPr>
          <p:cNvPr descr="BITS_university_logo_whitevert.png" id="2586" name="Google Shape;2586;p329"/>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587" name="Google Shape;2587;p329"/>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588" name="Google Shape;2588;p329"/>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589" name="Google Shape;2589;p329"/>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590" name="Google Shape;2590;p329"/>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591" name="Google Shape;2591;p329"/>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592" name="Google Shape;2592;p329"/>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pic>
        <p:nvPicPr>
          <p:cNvPr descr="BITS_university_logo_whitevert.png" id="2593" name="Google Shape;2593;p329"/>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594" name="Google Shape;2594;p329"/>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595" name="Google Shape;2595;p329"/>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596" name="Google Shape;2596;p329"/>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97" name="Google Shape;2597;p329"/>
          <p:cNvSpPr txBox="1"/>
          <p:nvPr>
            <p:ph type="title"/>
          </p:nvPr>
        </p:nvSpPr>
        <p:spPr>
          <a:xfrm>
            <a:off x="2514600" y="3810000"/>
            <a:ext cx="6019800" cy="1524000"/>
          </a:xfrm>
          <a:prstGeom prst="rect">
            <a:avLst/>
          </a:prstGeom>
          <a:noFill/>
          <a:ln>
            <a:noFill/>
          </a:ln>
        </p:spPr>
        <p:txBody>
          <a:bodyPr anchorCtr="0" anchor="t" bIns="45700" lIns="91425" spcFirstLastPara="1" rIns="91425" wrap="square" tIns="45700">
            <a:noAutofit/>
          </a:bodyPr>
          <a:lstStyle>
            <a:lvl1pPr lvl="0" marR="0" rtl="0" algn="l">
              <a:lnSpc>
                <a:spcPct val="90909"/>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10" name="Shape 2610"/>
        <p:cNvGrpSpPr/>
        <p:nvPr/>
      </p:nvGrpSpPr>
      <p:grpSpPr>
        <a:xfrm>
          <a:off x="0" y="0"/>
          <a:ext cx="0" cy="0"/>
          <a:chOff x="0" y="0"/>
          <a:chExt cx="0" cy="0"/>
        </a:xfrm>
      </p:grpSpPr>
      <p:sp>
        <p:nvSpPr>
          <p:cNvPr id="2611" name="Google Shape;2611;p12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2" name="Google Shape;2612;p1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13" name="Google Shape;2613;p127"/>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14" name="Google Shape;2614;p12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615" name="Shape 2615"/>
        <p:cNvGrpSpPr/>
        <p:nvPr/>
      </p:nvGrpSpPr>
      <p:grpSpPr>
        <a:xfrm>
          <a:off x="0" y="0"/>
          <a:ext cx="0" cy="0"/>
          <a:chOff x="0" y="0"/>
          <a:chExt cx="0" cy="0"/>
        </a:xfrm>
      </p:grpSpPr>
      <p:sp>
        <p:nvSpPr>
          <p:cNvPr id="2616" name="Google Shape;2616;p128"/>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2617" name="Google Shape;2617;p128"/>
          <p:cNvGrpSpPr/>
          <p:nvPr/>
        </p:nvGrpSpPr>
        <p:grpSpPr>
          <a:xfrm>
            <a:off x="2084388" y="6550027"/>
            <a:ext cx="7059612" cy="49213"/>
            <a:chOff x="2083888" y="6550671"/>
            <a:chExt cx="7060112" cy="48665"/>
          </a:xfrm>
        </p:grpSpPr>
        <p:sp>
          <p:nvSpPr>
            <p:cNvPr id="2618" name="Google Shape;2618;p12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619" name="Google Shape;2619;p12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620" name="Google Shape;2620;p12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pic>
        <p:nvPicPr>
          <p:cNvPr descr="Picture 7.png" id="2621" name="Google Shape;2621;p128"/>
          <p:cNvPicPr preferRelativeResize="0"/>
          <p:nvPr/>
        </p:nvPicPr>
        <p:blipFill rotWithShape="1">
          <a:blip r:embed="rId2">
            <a:alphaModFix/>
          </a:blip>
          <a:srcRect b="5334" l="1923" r="0" t="0"/>
          <a:stretch/>
        </p:blipFill>
        <p:spPr>
          <a:xfrm>
            <a:off x="6629401" y="0"/>
            <a:ext cx="2193925" cy="692150"/>
          </a:xfrm>
          <a:prstGeom prst="rect">
            <a:avLst/>
          </a:prstGeom>
          <a:noFill/>
          <a:ln>
            <a:noFill/>
          </a:ln>
        </p:spPr>
      </p:pic>
      <p:grpSp>
        <p:nvGrpSpPr>
          <p:cNvPr id="2622" name="Google Shape;2622;p128"/>
          <p:cNvGrpSpPr/>
          <p:nvPr/>
        </p:nvGrpSpPr>
        <p:grpSpPr>
          <a:xfrm>
            <a:off x="2133600" y="6553200"/>
            <a:ext cx="7010400" cy="46038"/>
            <a:chOff x="1905000" y="6553200"/>
            <a:chExt cx="7010400" cy="45719"/>
          </a:xfrm>
        </p:grpSpPr>
        <p:sp>
          <p:nvSpPr>
            <p:cNvPr id="2623" name="Google Shape;2623;p12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624" name="Google Shape;2624;p12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625" name="Google Shape;2625;p12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grpSp>
        <p:nvGrpSpPr>
          <p:cNvPr id="2626" name="Google Shape;2626;p128"/>
          <p:cNvGrpSpPr/>
          <p:nvPr/>
        </p:nvGrpSpPr>
        <p:grpSpPr>
          <a:xfrm>
            <a:off x="0" y="1295400"/>
            <a:ext cx="7010400" cy="46038"/>
            <a:chOff x="1905000" y="6553200"/>
            <a:chExt cx="7010400" cy="45719"/>
          </a:xfrm>
        </p:grpSpPr>
        <p:sp>
          <p:nvSpPr>
            <p:cNvPr id="2627" name="Google Shape;2627;p12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628" name="Google Shape;2628;p12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2629" name="Google Shape;2629;p12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sp>
        <p:nvSpPr>
          <p:cNvPr id="2630" name="Google Shape;2630;p128"/>
          <p:cNvSpPr txBox="1"/>
          <p:nvPr>
            <p:ph idx="1" type="body"/>
          </p:nvPr>
        </p:nvSpPr>
        <p:spPr>
          <a:xfrm>
            <a:off x="304800" y="1493839"/>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31" name="Google Shape;2631;p12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32" name="Shape 2632"/>
        <p:cNvGrpSpPr/>
        <p:nvPr/>
      </p:nvGrpSpPr>
      <p:grpSpPr>
        <a:xfrm>
          <a:off x="0" y="0"/>
          <a:ext cx="0" cy="0"/>
          <a:chOff x="0" y="0"/>
          <a:chExt cx="0" cy="0"/>
        </a:xfrm>
      </p:grpSpPr>
      <p:sp>
        <p:nvSpPr>
          <p:cNvPr id="2633" name="Google Shape;2633;p394"/>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34" name="Google Shape;2634;p39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635" name="Google Shape;2635;p39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36" name="Google Shape;2636;p39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37" name="Google Shape;2637;p39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38" name="Shape 2638"/>
        <p:cNvGrpSpPr/>
        <p:nvPr/>
      </p:nvGrpSpPr>
      <p:grpSpPr>
        <a:xfrm>
          <a:off x="0" y="0"/>
          <a:ext cx="0" cy="0"/>
          <a:chOff x="0" y="0"/>
          <a:chExt cx="0" cy="0"/>
        </a:xfrm>
      </p:grpSpPr>
      <p:sp>
        <p:nvSpPr>
          <p:cNvPr id="2639" name="Google Shape;2639;p39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40" name="Google Shape;2640;p39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41" name="Google Shape;2641;p39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42" name="Google Shape;2642;p39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43" name="Google Shape;2643;p39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44" name="Shape 2644"/>
        <p:cNvGrpSpPr/>
        <p:nvPr/>
      </p:nvGrpSpPr>
      <p:grpSpPr>
        <a:xfrm>
          <a:off x="0" y="0"/>
          <a:ext cx="0" cy="0"/>
          <a:chOff x="0" y="0"/>
          <a:chExt cx="0" cy="0"/>
        </a:xfrm>
      </p:grpSpPr>
      <p:sp>
        <p:nvSpPr>
          <p:cNvPr id="2645" name="Google Shape;2645;p39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46" name="Google Shape;2646;p39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47" name="Google Shape;2647;p39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48" name="Google Shape;2648;p39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49" name="Google Shape;2649;p39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50" name="Google Shape;2650;p39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51" name="Shape 2651"/>
        <p:cNvGrpSpPr/>
        <p:nvPr/>
      </p:nvGrpSpPr>
      <p:grpSpPr>
        <a:xfrm>
          <a:off x="0" y="0"/>
          <a:ext cx="0" cy="0"/>
          <a:chOff x="0" y="0"/>
          <a:chExt cx="0" cy="0"/>
        </a:xfrm>
      </p:grpSpPr>
      <p:sp>
        <p:nvSpPr>
          <p:cNvPr id="2652" name="Google Shape;2652;p39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53" name="Google Shape;2653;p39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654" name="Google Shape;2654;p39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655" name="Google Shape;2655;p39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656" name="Google Shape;2656;p39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657" name="Google Shape;2657;p39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58" name="Google Shape;2658;p39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59" name="Google Shape;2659;p39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0" name="Shape 2660"/>
        <p:cNvGrpSpPr/>
        <p:nvPr/>
      </p:nvGrpSpPr>
      <p:grpSpPr>
        <a:xfrm>
          <a:off x="0" y="0"/>
          <a:ext cx="0" cy="0"/>
          <a:chOff x="0" y="0"/>
          <a:chExt cx="0" cy="0"/>
        </a:xfrm>
      </p:grpSpPr>
      <p:sp>
        <p:nvSpPr>
          <p:cNvPr id="2661" name="Google Shape;2661;p39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62" name="Google Shape;2662;p39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63" name="Google Shape;2663;p39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64" name="Google Shape;2664;p39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65" name="Shape 2665"/>
        <p:cNvGrpSpPr/>
        <p:nvPr/>
      </p:nvGrpSpPr>
      <p:grpSpPr>
        <a:xfrm>
          <a:off x="0" y="0"/>
          <a:ext cx="0" cy="0"/>
          <a:chOff x="0" y="0"/>
          <a:chExt cx="0" cy="0"/>
        </a:xfrm>
      </p:grpSpPr>
      <p:sp>
        <p:nvSpPr>
          <p:cNvPr id="2666" name="Google Shape;2666;p39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67" name="Google Shape;2667;p39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68" name="Google Shape;2668;p39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69" name="Shape 2669"/>
        <p:cNvGrpSpPr/>
        <p:nvPr/>
      </p:nvGrpSpPr>
      <p:grpSpPr>
        <a:xfrm>
          <a:off x="0" y="0"/>
          <a:ext cx="0" cy="0"/>
          <a:chOff x="0" y="0"/>
          <a:chExt cx="0" cy="0"/>
        </a:xfrm>
      </p:grpSpPr>
      <p:sp>
        <p:nvSpPr>
          <p:cNvPr id="2670" name="Google Shape;2670;p40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1" name="Google Shape;2671;p40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672" name="Google Shape;2672;p40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673" name="Google Shape;2673;p40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74" name="Google Shape;2674;p40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75" name="Google Shape;2675;p40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0" name="Shape 310"/>
        <p:cNvGrpSpPr/>
        <p:nvPr/>
      </p:nvGrpSpPr>
      <p:grpSpPr>
        <a:xfrm>
          <a:off x="0" y="0"/>
          <a:ext cx="0" cy="0"/>
          <a:chOff x="0" y="0"/>
          <a:chExt cx="0" cy="0"/>
        </a:xfrm>
      </p:grpSpPr>
      <p:sp>
        <p:nvSpPr>
          <p:cNvPr id="311" name="Google Shape;311;p156"/>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2" name="Google Shape;312;p15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3" name="Google Shape;313;p1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4" name="Google Shape;314;p1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5" name="Google Shape;315;p1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76" name="Shape 2676"/>
        <p:cNvGrpSpPr/>
        <p:nvPr/>
      </p:nvGrpSpPr>
      <p:grpSpPr>
        <a:xfrm>
          <a:off x="0" y="0"/>
          <a:ext cx="0" cy="0"/>
          <a:chOff x="0" y="0"/>
          <a:chExt cx="0" cy="0"/>
        </a:xfrm>
      </p:grpSpPr>
      <p:sp>
        <p:nvSpPr>
          <p:cNvPr id="2677" name="Google Shape;2677;p40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8" name="Google Shape;2678;p401"/>
          <p:cNvSpPr/>
          <p:nvPr>
            <p:ph idx="2" type="pic"/>
          </p:nvPr>
        </p:nvSpPr>
        <p:spPr>
          <a:xfrm>
            <a:off x="1792288" y="612775"/>
            <a:ext cx="5486400" cy="4114800"/>
          </a:xfrm>
          <a:prstGeom prst="rect">
            <a:avLst/>
          </a:prstGeom>
          <a:noFill/>
          <a:ln>
            <a:noFill/>
          </a:ln>
        </p:spPr>
      </p:sp>
      <p:sp>
        <p:nvSpPr>
          <p:cNvPr id="2679" name="Google Shape;2679;p40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680" name="Google Shape;2680;p40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81" name="Google Shape;2681;p40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82" name="Google Shape;2682;p40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83" name="Shape 2683"/>
        <p:cNvGrpSpPr/>
        <p:nvPr/>
      </p:nvGrpSpPr>
      <p:grpSpPr>
        <a:xfrm>
          <a:off x="0" y="0"/>
          <a:ext cx="0" cy="0"/>
          <a:chOff x="0" y="0"/>
          <a:chExt cx="0" cy="0"/>
        </a:xfrm>
      </p:grpSpPr>
      <p:sp>
        <p:nvSpPr>
          <p:cNvPr id="2684" name="Google Shape;2684;p40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85" name="Google Shape;2685;p40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86" name="Google Shape;2686;p40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87" name="Google Shape;2687;p40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88" name="Google Shape;2688;p40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89" name="Shape 2689"/>
        <p:cNvGrpSpPr/>
        <p:nvPr/>
      </p:nvGrpSpPr>
      <p:grpSpPr>
        <a:xfrm>
          <a:off x="0" y="0"/>
          <a:ext cx="0" cy="0"/>
          <a:chOff x="0" y="0"/>
          <a:chExt cx="0" cy="0"/>
        </a:xfrm>
      </p:grpSpPr>
      <p:sp>
        <p:nvSpPr>
          <p:cNvPr id="2690" name="Google Shape;2690;p40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91" name="Google Shape;2691;p40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92" name="Google Shape;2692;p40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93" name="Google Shape;2693;p40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94" name="Google Shape;2694;p40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2695" name="Shape 2695"/>
        <p:cNvGrpSpPr/>
        <p:nvPr/>
      </p:nvGrpSpPr>
      <p:grpSpPr>
        <a:xfrm>
          <a:off x="0" y="0"/>
          <a:ext cx="0" cy="0"/>
          <a:chOff x="0" y="0"/>
          <a:chExt cx="0" cy="0"/>
        </a:xfrm>
      </p:grpSpPr>
      <p:pic>
        <p:nvPicPr>
          <p:cNvPr descr="\\Server\D\jyoti\FI023_BITS_v1\styleguide img\IMG_5627_b.jpg" id="2696" name="Google Shape;2696;p40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697" name="Google Shape;2697;p404"/>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Picture 7.png" id="2698" name="Google Shape;2698;p404"/>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2699" name="Google Shape;2699;p404"/>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700" name="Google Shape;2700;p404"/>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701" name="Google Shape;2701;p404"/>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702" name="Google Shape;2702;p404"/>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703" name="Google Shape;2703;p404"/>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704" name="Google Shape;2704;p404"/>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705" name="Shape 2705"/>
        <p:cNvGrpSpPr/>
        <p:nvPr/>
      </p:nvGrpSpPr>
      <p:grpSpPr>
        <a:xfrm>
          <a:off x="0" y="0"/>
          <a:ext cx="0" cy="0"/>
          <a:chOff x="0" y="0"/>
          <a:chExt cx="0" cy="0"/>
        </a:xfrm>
      </p:grpSpPr>
      <p:pic>
        <p:nvPicPr>
          <p:cNvPr id="2706" name="Google Shape;2706;p40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07" name="Google Shape;2707;p40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08" name="Google Shape;2708;p40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09" name="Google Shape;2709;p40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10" name="Google Shape;2710;p40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11" name="Google Shape;2711;p40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712" name="Shape 2712"/>
        <p:cNvGrpSpPr/>
        <p:nvPr/>
      </p:nvGrpSpPr>
      <p:grpSpPr>
        <a:xfrm>
          <a:off x="0" y="0"/>
          <a:ext cx="0" cy="0"/>
          <a:chOff x="0" y="0"/>
          <a:chExt cx="0" cy="0"/>
        </a:xfrm>
      </p:grpSpPr>
      <p:pic>
        <p:nvPicPr>
          <p:cNvPr id="2713" name="Google Shape;2713;p40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14" name="Google Shape;2714;p40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15" name="Google Shape;2715;p40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16" name="Google Shape;2716;p40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17" name="Google Shape;2717;p40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18" name="Google Shape;2718;p40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2719" name="Shape 2719"/>
        <p:cNvGrpSpPr/>
        <p:nvPr/>
      </p:nvGrpSpPr>
      <p:grpSpPr>
        <a:xfrm>
          <a:off x="0" y="0"/>
          <a:ext cx="0" cy="0"/>
          <a:chOff x="0" y="0"/>
          <a:chExt cx="0" cy="0"/>
        </a:xfrm>
      </p:grpSpPr>
      <p:pic>
        <p:nvPicPr>
          <p:cNvPr id="2720" name="Google Shape;2720;p40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21" name="Google Shape;2721;p40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22" name="Google Shape;2722;p40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23" name="Google Shape;2723;p40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24" name="Google Shape;2724;p40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25" name="Google Shape;2725;p40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2726" name="Shape 2726"/>
        <p:cNvGrpSpPr/>
        <p:nvPr/>
      </p:nvGrpSpPr>
      <p:grpSpPr>
        <a:xfrm>
          <a:off x="0" y="0"/>
          <a:ext cx="0" cy="0"/>
          <a:chOff x="0" y="0"/>
          <a:chExt cx="0" cy="0"/>
        </a:xfrm>
      </p:grpSpPr>
      <p:pic>
        <p:nvPicPr>
          <p:cNvPr id="2727" name="Google Shape;2727;p40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28" name="Google Shape;2728;p40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29" name="Google Shape;2729;p40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30" name="Google Shape;2730;p40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31" name="Google Shape;2731;p40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32" name="Google Shape;2732;p40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2733" name="Shape 2733"/>
        <p:cNvGrpSpPr/>
        <p:nvPr/>
      </p:nvGrpSpPr>
      <p:grpSpPr>
        <a:xfrm>
          <a:off x="0" y="0"/>
          <a:ext cx="0" cy="0"/>
          <a:chOff x="0" y="0"/>
          <a:chExt cx="0" cy="0"/>
        </a:xfrm>
      </p:grpSpPr>
      <p:pic>
        <p:nvPicPr>
          <p:cNvPr id="2734" name="Google Shape;2734;p40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35" name="Google Shape;2735;p40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36" name="Google Shape;2736;p40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37" name="Google Shape;2737;p40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38" name="Google Shape;2738;p40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39" name="Google Shape;2739;p40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2740" name="Shape 2740"/>
        <p:cNvGrpSpPr/>
        <p:nvPr/>
      </p:nvGrpSpPr>
      <p:grpSpPr>
        <a:xfrm>
          <a:off x="0" y="0"/>
          <a:ext cx="0" cy="0"/>
          <a:chOff x="0" y="0"/>
          <a:chExt cx="0" cy="0"/>
        </a:xfrm>
      </p:grpSpPr>
      <p:pic>
        <p:nvPicPr>
          <p:cNvPr id="2741" name="Google Shape;2741;p41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42" name="Google Shape;2742;p41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43" name="Google Shape;2743;p41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44" name="Google Shape;2744;p41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5" name="Google Shape;2745;p41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46" name="Google Shape;2746;p41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9" name="Shape 49"/>
        <p:cNvGrpSpPr/>
        <p:nvPr/>
      </p:nvGrpSpPr>
      <p:grpSpPr>
        <a:xfrm>
          <a:off x="0" y="0"/>
          <a:ext cx="0" cy="0"/>
          <a:chOff x="0" y="0"/>
          <a:chExt cx="0" cy="0"/>
        </a:xfrm>
      </p:grpSpPr>
      <p:sp>
        <p:nvSpPr>
          <p:cNvPr id="50" name="Google Shape;50;p9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51" name="Google Shape;51;p96"/>
          <p:cNvGrpSpPr/>
          <p:nvPr/>
        </p:nvGrpSpPr>
        <p:grpSpPr>
          <a:xfrm>
            <a:off x="2084388" y="6550025"/>
            <a:ext cx="7059612" cy="49213"/>
            <a:chOff x="2083888" y="6550671"/>
            <a:chExt cx="7060112" cy="48665"/>
          </a:xfrm>
        </p:grpSpPr>
        <p:sp>
          <p:nvSpPr>
            <p:cNvPr id="52" name="Google Shape;52;p9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3" name="Google Shape;53;p9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4" name="Google Shape;54;p9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pic>
        <p:nvPicPr>
          <p:cNvPr descr="Picture 7.png" id="55" name="Google Shape;55;p9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56" name="Google Shape;56;p96"/>
          <p:cNvGrpSpPr/>
          <p:nvPr/>
        </p:nvGrpSpPr>
        <p:grpSpPr>
          <a:xfrm>
            <a:off x="2133600" y="6553200"/>
            <a:ext cx="7010400" cy="46038"/>
            <a:chOff x="1905000" y="6553200"/>
            <a:chExt cx="7010400" cy="45719"/>
          </a:xfrm>
        </p:grpSpPr>
        <p:sp>
          <p:nvSpPr>
            <p:cNvPr id="57" name="Google Shape;57;p9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8" name="Google Shape;58;p9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9" name="Google Shape;59;p9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grpSp>
        <p:nvGrpSpPr>
          <p:cNvPr id="60" name="Google Shape;60;p96"/>
          <p:cNvGrpSpPr/>
          <p:nvPr/>
        </p:nvGrpSpPr>
        <p:grpSpPr>
          <a:xfrm>
            <a:off x="0" y="1295400"/>
            <a:ext cx="7010400" cy="46038"/>
            <a:chOff x="1905000" y="6553200"/>
            <a:chExt cx="7010400" cy="45719"/>
          </a:xfrm>
        </p:grpSpPr>
        <p:sp>
          <p:nvSpPr>
            <p:cNvPr id="61" name="Google Shape;61;p9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2" name="Google Shape;62;p9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3" name="Google Shape;63;p9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sp>
        <p:nvSpPr>
          <p:cNvPr id="64" name="Google Shape;64;p9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9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22" name="Shape 322"/>
        <p:cNvGrpSpPr/>
        <p:nvPr/>
      </p:nvGrpSpPr>
      <p:grpSpPr>
        <a:xfrm>
          <a:off x="0" y="0"/>
          <a:ext cx="0" cy="0"/>
          <a:chOff x="0" y="0"/>
          <a:chExt cx="0" cy="0"/>
        </a:xfrm>
      </p:grpSpPr>
      <p:sp>
        <p:nvSpPr>
          <p:cNvPr id="323" name="Google Shape;323;p10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24" name="Google Shape;324;p100"/>
          <p:cNvGrpSpPr/>
          <p:nvPr/>
        </p:nvGrpSpPr>
        <p:grpSpPr>
          <a:xfrm>
            <a:off x="2084388" y="6550025"/>
            <a:ext cx="7059612" cy="49213"/>
            <a:chOff x="2083888" y="6550671"/>
            <a:chExt cx="7060112" cy="48665"/>
          </a:xfrm>
        </p:grpSpPr>
        <p:sp>
          <p:nvSpPr>
            <p:cNvPr id="325" name="Google Shape;325;p10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6" name="Google Shape;326;p10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7" name="Google Shape;327;p10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328" name="Google Shape;328;p100"/>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329" name="Google Shape;329;p100"/>
          <p:cNvGrpSpPr/>
          <p:nvPr/>
        </p:nvGrpSpPr>
        <p:grpSpPr>
          <a:xfrm>
            <a:off x="2133600" y="6553200"/>
            <a:ext cx="7010400" cy="46038"/>
            <a:chOff x="1905000" y="6553200"/>
            <a:chExt cx="7010400" cy="45719"/>
          </a:xfrm>
        </p:grpSpPr>
        <p:sp>
          <p:nvSpPr>
            <p:cNvPr id="330" name="Google Shape;330;p10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1" name="Google Shape;331;p10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2" name="Google Shape;332;p10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33" name="Google Shape;333;p100"/>
          <p:cNvGrpSpPr/>
          <p:nvPr/>
        </p:nvGrpSpPr>
        <p:grpSpPr>
          <a:xfrm>
            <a:off x="0" y="1295400"/>
            <a:ext cx="7010400" cy="46038"/>
            <a:chOff x="1905000" y="6553200"/>
            <a:chExt cx="7010400" cy="45719"/>
          </a:xfrm>
        </p:grpSpPr>
        <p:sp>
          <p:nvSpPr>
            <p:cNvPr id="334" name="Google Shape;334;p10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5" name="Google Shape;335;p10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6" name="Google Shape;336;p10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337" name="Google Shape;337;p100"/>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8" name="Google Shape;338;p10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2747" name="Shape 2747"/>
        <p:cNvGrpSpPr/>
        <p:nvPr/>
      </p:nvGrpSpPr>
      <p:grpSpPr>
        <a:xfrm>
          <a:off x="0" y="0"/>
          <a:ext cx="0" cy="0"/>
          <a:chOff x="0" y="0"/>
          <a:chExt cx="0" cy="0"/>
        </a:xfrm>
      </p:grpSpPr>
      <p:pic>
        <p:nvPicPr>
          <p:cNvPr id="2748" name="Google Shape;2748;p41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49" name="Google Shape;2749;p41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50" name="Google Shape;2750;p41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51" name="Google Shape;2751;p41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2" name="Google Shape;2752;p41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53" name="Google Shape;2753;p41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2754" name="Shape 2754"/>
        <p:cNvGrpSpPr/>
        <p:nvPr/>
      </p:nvGrpSpPr>
      <p:grpSpPr>
        <a:xfrm>
          <a:off x="0" y="0"/>
          <a:ext cx="0" cy="0"/>
          <a:chOff x="0" y="0"/>
          <a:chExt cx="0" cy="0"/>
        </a:xfrm>
      </p:grpSpPr>
      <p:pic>
        <p:nvPicPr>
          <p:cNvPr id="2755" name="Google Shape;2755;p41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56" name="Google Shape;2756;p41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57" name="Google Shape;2757;p41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58" name="Google Shape;2758;p41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9" name="Google Shape;2759;p41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60" name="Google Shape;2760;p41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2761" name="Shape 2761"/>
        <p:cNvGrpSpPr/>
        <p:nvPr/>
      </p:nvGrpSpPr>
      <p:grpSpPr>
        <a:xfrm>
          <a:off x="0" y="0"/>
          <a:ext cx="0" cy="0"/>
          <a:chOff x="0" y="0"/>
          <a:chExt cx="0" cy="0"/>
        </a:xfrm>
      </p:grpSpPr>
      <p:pic>
        <p:nvPicPr>
          <p:cNvPr id="2762" name="Google Shape;2762;p41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63" name="Google Shape;2763;p41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64" name="Google Shape;2764;p41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65" name="Google Shape;2765;p41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66" name="Google Shape;2766;p41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67" name="Google Shape;2767;p41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2768" name="Shape 2768"/>
        <p:cNvGrpSpPr/>
        <p:nvPr/>
      </p:nvGrpSpPr>
      <p:grpSpPr>
        <a:xfrm>
          <a:off x="0" y="0"/>
          <a:ext cx="0" cy="0"/>
          <a:chOff x="0" y="0"/>
          <a:chExt cx="0" cy="0"/>
        </a:xfrm>
      </p:grpSpPr>
      <p:pic>
        <p:nvPicPr>
          <p:cNvPr id="2769" name="Google Shape;2769;p41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70" name="Google Shape;2770;p41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71" name="Google Shape;2771;p41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72" name="Google Shape;2772;p41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73" name="Google Shape;2773;p41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74" name="Google Shape;2774;p41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and Content">
  <p:cSld name="15_Title and Content">
    <p:spTree>
      <p:nvGrpSpPr>
        <p:cNvPr id="2775" name="Shape 2775"/>
        <p:cNvGrpSpPr/>
        <p:nvPr/>
      </p:nvGrpSpPr>
      <p:grpSpPr>
        <a:xfrm>
          <a:off x="0" y="0"/>
          <a:ext cx="0" cy="0"/>
          <a:chOff x="0" y="0"/>
          <a:chExt cx="0" cy="0"/>
        </a:xfrm>
      </p:grpSpPr>
      <p:pic>
        <p:nvPicPr>
          <p:cNvPr id="2776" name="Google Shape;2776;p41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77" name="Google Shape;2777;p41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78" name="Google Shape;2778;p41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79" name="Google Shape;2779;p41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80" name="Google Shape;2780;p41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81" name="Google Shape;2781;p41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spTree>
      <p:nvGrpSpPr>
        <p:cNvPr id="2782" name="Shape 2782"/>
        <p:cNvGrpSpPr/>
        <p:nvPr/>
      </p:nvGrpSpPr>
      <p:grpSpPr>
        <a:xfrm>
          <a:off x="0" y="0"/>
          <a:ext cx="0" cy="0"/>
          <a:chOff x="0" y="0"/>
          <a:chExt cx="0" cy="0"/>
        </a:xfrm>
      </p:grpSpPr>
      <p:pic>
        <p:nvPicPr>
          <p:cNvPr id="2783" name="Google Shape;2783;p41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84" name="Google Shape;2784;p41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85" name="Google Shape;2785;p41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86" name="Google Shape;2786;p41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87" name="Google Shape;2787;p41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88" name="Google Shape;2788;p41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2789" name="Shape 2789"/>
        <p:cNvGrpSpPr/>
        <p:nvPr/>
      </p:nvGrpSpPr>
      <p:grpSpPr>
        <a:xfrm>
          <a:off x="0" y="0"/>
          <a:ext cx="0" cy="0"/>
          <a:chOff x="0" y="0"/>
          <a:chExt cx="0" cy="0"/>
        </a:xfrm>
      </p:grpSpPr>
      <p:pic>
        <p:nvPicPr>
          <p:cNvPr id="2790" name="Google Shape;2790;p41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91" name="Google Shape;2791;p41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92" name="Google Shape;2792;p41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793" name="Google Shape;2793;p41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94" name="Google Shape;2794;p41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95" name="Google Shape;2795;p41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spTree>
      <p:nvGrpSpPr>
        <p:cNvPr id="2796" name="Shape 2796"/>
        <p:cNvGrpSpPr/>
        <p:nvPr/>
      </p:nvGrpSpPr>
      <p:grpSpPr>
        <a:xfrm>
          <a:off x="0" y="0"/>
          <a:ext cx="0" cy="0"/>
          <a:chOff x="0" y="0"/>
          <a:chExt cx="0" cy="0"/>
        </a:xfrm>
      </p:grpSpPr>
      <p:pic>
        <p:nvPicPr>
          <p:cNvPr id="2797" name="Google Shape;2797;p41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798" name="Google Shape;2798;p41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799" name="Google Shape;2799;p41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00" name="Google Shape;2800;p41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01" name="Google Shape;2801;p41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02" name="Google Shape;2802;p41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803" name="Shape 2803"/>
        <p:cNvGrpSpPr/>
        <p:nvPr/>
      </p:nvGrpSpPr>
      <p:grpSpPr>
        <a:xfrm>
          <a:off x="0" y="0"/>
          <a:ext cx="0" cy="0"/>
          <a:chOff x="0" y="0"/>
          <a:chExt cx="0" cy="0"/>
        </a:xfrm>
      </p:grpSpPr>
      <p:pic>
        <p:nvPicPr>
          <p:cNvPr id="2804" name="Google Shape;2804;p41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05" name="Google Shape;2805;p41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06" name="Google Shape;2806;p41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07" name="Google Shape;2807;p41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08" name="Google Shape;2808;p41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09" name="Google Shape;2809;p41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p:cSld name="20_Title and Content">
    <p:spTree>
      <p:nvGrpSpPr>
        <p:cNvPr id="2810" name="Shape 2810"/>
        <p:cNvGrpSpPr/>
        <p:nvPr/>
      </p:nvGrpSpPr>
      <p:grpSpPr>
        <a:xfrm>
          <a:off x="0" y="0"/>
          <a:ext cx="0" cy="0"/>
          <a:chOff x="0" y="0"/>
          <a:chExt cx="0" cy="0"/>
        </a:xfrm>
      </p:grpSpPr>
      <p:pic>
        <p:nvPicPr>
          <p:cNvPr id="2811" name="Google Shape;2811;p42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12" name="Google Shape;2812;p42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13" name="Google Shape;2813;p42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14" name="Google Shape;2814;p42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15" name="Google Shape;2815;p42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16" name="Google Shape;2816;p42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339" name="Shape 339"/>
        <p:cNvGrpSpPr/>
        <p:nvPr/>
      </p:nvGrpSpPr>
      <p:grpSpPr>
        <a:xfrm>
          <a:off x="0" y="0"/>
          <a:ext cx="0" cy="0"/>
          <a:chOff x="0" y="0"/>
          <a:chExt cx="0" cy="0"/>
        </a:xfrm>
      </p:grpSpPr>
      <p:sp>
        <p:nvSpPr>
          <p:cNvPr id="340" name="Google Shape;340;p10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41" name="Google Shape;341;p102"/>
          <p:cNvGrpSpPr/>
          <p:nvPr/>
        </p:nvGrpSpPr>
        <p:grpSpPr>
          <a:xfrm>
            <a:off x="2084388" y="6550025"/>
            <a:ext cx="7059612" cy="49213"/>
            <a:chOff x="2083888" y="6550671"/>
            <a:chExt cx="7060112" cy="48665"/>
          </a:xfrm>
        </p:grpSpPr>
        <p:sp>
          <p:nvSpPr>
            <p:cNvPr id="342" name="Google Shape;342;p10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343" name="Google Shape;343;p10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344" name="Google Shape;344;p10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grpSp>
      <p:pic>
        <p:nvPicPr>
          <p:cNvPr descr="Picture 7.png" id="345" name="Google Shape;345;p10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346" name="Google Shape;346;p102"/>
          <p:cNvGrpSpPr/>
          <p:nvPr/>
        </p:nvGrpSpPr>
        <p:grpSpPr>
          <a:xfrm>
            <a:off x="2133600" y="6553200"/>
            <a:ext cx="7010400" cy="46038"/>
            <a:chOff x="1905000" y="6553200"/>
            <a:chExt cx="7010400" cy="45719"/>
          </a:xfrm>
        </p:grpSpPr>
        <p:sp>
          <p:nvSpPr>
            <p:cNvPr id="347" name="Google Shape;347;p10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348" name="Google Shape;348;p10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349" name="Google Shape;349;p10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grpSp>
      <p:grpSp>
        <p:nvGrpSpPr>
          <p:cNvPr id="350" name="Google Shape;350;p102"/>
          <p:cNvGrpSpPr/>
          <p:nvPr/>
        </p:nvGrpSpPr>
        <p:grpSpPr>
          <a:xfrm>
            <a:off x="0" y="1295400"/>
            <a:ext cx="7010400" cy="46038"/>
            <a:chOff x="1905000" y="6553200"/>
            <a:chExt cx="7010400" cy="45719"/>
          </a:xfrm>
        </p:grpSpPr>
        <p:sp>
          <p:nvSpPr>
            <p:cNvPr id="351" name="Google Shape;351;p10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352" name="Google Shape;352;p10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353" name="Google Shape;353;p10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grpSp>
      <p:sp>
        <p:nvSpPr>
          <p:cNvPr id="354" name="Google Shape;354;p102"/>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355" name="Google Shape;355;p10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latin typeface="Arial"/>
                <a:ea typeface="Arial"/>
                <a:cs typeface="Arial"/>
                <a:sym typeface="Arial"/>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and Content">
  <p:cSld name="21_Title and Content">
    <p:spTree>
      <p:nvGrpSpPr>
        <p:cNvPr id="2817" name="Shape 2817"/>
        <p:cNvGrpSpPr/>
        <p:nvPr/>
      </p:nvGrpSpPr>
      <p:grpSpPr>
        <a:xfrm>
          <a:off x="0" y="0"/>
          <a:ext cx="0" cy="0"/>
          <a:chOff x="0" y="0"/>
          <a:chExt cx="0" cy="0"/>
        </a:xfrm>
      </p:grpSpPr>
      <p:pic>
        <p:nvPicPr>
          <p:cNvPr id="2818" name="Google Shape;2818;p42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19" name="Google Shape;2819;p42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20" name="Google Shape;2820;p42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21" name="Google Shape;2821;p42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22" name="Google Shape;2822;p42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23" name="Google Shape;2823;p42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824" name="Shape 2824"/>
        <p:cNvGrpSpPr/>
        <p:nvPr/>
      </p:nvGrpSpPr>
      <p:grpSpPr>
        <a:xfrm>
          <a:off x="0" y="0"/>
          <a:ext cx="0" cy="0"/>
          <a:chOff x="0" y="0"/>
          <a:chExt cx="0" cy="0"/>
        </a:xfrm>
      </p:grpSpPr>
      <p:pic>
        <p:nvPicPr>
          <p:cNvPr id="2825" name="Google Shape;2825;p42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26" name="Google Shape;2826;p42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27" name="Google Shape;2827;p42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28" name="Google Shape;2828;p42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29" name="Google Shape;2829;p42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30" name="Google Shape;2830;p42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and Content">
  <p:cSld name="23_Title and Content">
    <p:spTree>
      <p:nvGrpSpPr>
        <p:cNvPr id="2831" name="Shape 2831"/>
        <p:cNvGrpSpPr/>
        <p:nvPr/>
      </p:nvGrpSpPr>
      <p:grpSpPr>
        <a:xfrm>
          <a:off x="0" y="0"/>
          <a:ext cx="0" cy="0"/>
          <a:chOff x="0" y="0"/>
          <a:chExt cx="0" cy="0"/>
        </a:xfrm>
      </p:grpSpPr>
      <p:pic>
        <p:nvPicPr>
          <p:cNvPr id="2832" name="Google Shape;2832;p42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33" name="Google Shape;2833;p42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34" name="Google Shape;2834;p42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35" name="Google Shape;2835;p42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36" name="Google Shape;2836;p42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37" name="Google Shape;2837;p42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and Content">
  <p:cSld name="24_Title and Content">
    <p:spTree>
      <p:nvGrpSpPr>
        <p:cNvPr id="2838" name="Shape 2838"/>
        <p:cNvGrpSpPr/>
        <p:nvPr/>
      </p:nvGrpSpPr>
      <p:grpSpPr>
        <a:xfrm>
          <a:off x="0" y="0"/>
          <a:ext cx="0" cy="0"/>
          <a:chOff x="0" y="0"/>
          <a:chExt cx="0" cy="0"/>
        </a:xfrm>
      </p:grpSpPr>
      <p:pic>
        <p:nvPicPr>
          <p:cNvPr id="2839" name="Google Shape;2839;p42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40" name="Google Shape;2840;p42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41" name="Google Shape;2841;p42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42" name="Google Shape;2842;p42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43" name="Google Shape;2843;p42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44" name="Google Shape;2844;p42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and Content">
  <p:cSld name="25_Title and Content">
    <p:spTree>
      <p:nvGrpSpPr>
        <p:cNvPr id="2845" name="Shape 2845"/>
        <p:cNvGrpSpPr/>
        <p:nvPr/>
      </p:nvGrpSpPr>
      <p:grpSpPr>
        <a:xfrm>
          <a:off x="0" y="0"/>
          <a:ext cx="0" cy="0"/>
          <a:chOff x="0" y="0"/>
          <a:chExt cx="0" cy="0"/>
        </a:xfrm>
      </p:grpSpPr>
      <p:pic>
        <p:nvPicPr>
          <p:cNvPr id="2846" name="Google Shape;2846;p42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47" name="Google Shape;2847;p42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48" name="Google Shape;2848;p42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49" name="Google Shape;2849;p42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0" name="Google Shape;2850;p42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51" name="Google Shape;2851;p42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and Content">
  <p:cSld name="26_Title and Content">
    <p:spTree>
      <p:nvGrpSpPr>
        <p:cNvPr id="2852" name="Shape 2852"/>
        <p:cNvGrpSpPr/>
        <p:nvPr/>
      </p:nvGrpSpPr>
      <p:grpSpPr>
        <a:xfrm>
          <a:off x="0" y="0"/>
          <a:ext cx="0" cy="0"/>
          <a:chOff x="0" y="0"/>
          <a:chExt cx="0" cy="0"/>
        </a:xfrm>
      </p:grpSpPr>
      <p:pic>
        <p:nvPicPr>
          <p:cNvPr id="2853" name="Google Shape;2853;p42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54" name="Google Shape;2854;p42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55" name="Google Shape;2855;p42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56" name="Google Shape;2856;p42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7" name="Google Shape;2857;p42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58" name="Google Shape;2858;p42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859" name="Shape 2859"/>
        <p:cNvGrpSpPr/>
        <p:nvPr/>
      </p:nvGrpSpPr>
      <p:grpSpPr>
        <a:xfrm>
          <a:off x="0" y="0"/>
          <a:ext cx="0" cy="0"/>
          <a:chOff x="0" y="0"/>
          <a:chExt cx="0" cy="0"/>
        </a:xfrm>
      </p:grpSpPr>
      <p:pic>
        <p:nvPicPr>
          <p:cNvPr id="2860" name="Google Shape;2860;p42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61" name="Google Shape;2861;p42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62" name="Google Shape;2862;p42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63" name="Google Shape;2863;p42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64" name="Google Shape;2864;p42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65" name="Google Shape;2865;p42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and Content">
  <p:cSld name="28_Title and Content">
    <p:spTree>
      <p:nvGrpSpPr>
        <p:cNvPr id="2866" name="Shape 2866"/>
        <p:cNvGrpSpPr/>
        <p:nvPr/>
      </p:nvGrpSpPr>
      <p:grpSpPr>
        <a:xfrm>
          <a:off x="0" y="0"/>
          <a:ext cx="0" cy="0"/>
          <a:chOff x="0" y="0"/>
          <a:chExt cx="0" cy="0"/>
        </a:xfrm>
      </p:grpSpPr>
      <p:pic>
        <p:nvPicPr>
          <p:cNvPr id="2867" name="Google Shape;2867;p42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68" name="Google Shape;2868;p42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69" name="Google Shape;2869;p42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70" name="Google Shape;2870;p42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71" name="Google Shape;2871;p42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72" name="Google Shape;2872;p42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and Content">
  <p:cSld name="29_Title and Content">
    <p:spTree>
      <p:nvGrpSpPr>
        <p:cNvPr id="2873" name="Shape 2873"/>
        <p:cNvGrpSpPr/>
        <p:nvPr/>
      </p:nvGrpSpPr>
      <p:grpSpPr>
        <a:xfrm>
          <a:off x="0" y="0"/>
          <a:ext cx="0" cy="0"/>
          <a:chOff x="0" y="0"/>
          <a:chExt cx="0" cy="0"/>
        </a:xfrm>
      </p:grpSpPr>
      <p:pic>
        <p:nvPicPr>
          <p:cNvPr id="2874" name="Google Shape;2874;p42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75" name="Google Shape;2875;p42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76" name="Google Shape;2876;p42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77" name="Google Shape;2877;p42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78" name="Google Shape;2878;p42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79" name="Google Shape;2879;p42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and Content">
  <p:cSld name="30_Title and Content">
    <p:spTree>
      <p:nvGrpSpPr>
        <p:cNvPr id="2880" name="Shape 2880"/>
        <p:cNvGrpSpPr/>
        <p:nvPr/>
      </p:nvGrpSpPr>
      <p:grpSpPr>
        <a:xfrm>
          <a:off x="0" y="0"/>
          <a:ext cx="0" cy="0"/>
          <a:chOff x="0" y="0"/>
          <a:chExt cx="0" cy="0"/>
        </a:xfrm>
      </p:grpSpPr>
      <p:pic>
        <p:nvPicPr>
          <p:cNvPr id="2881" name="Google Shape;2881;p43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82" name="Google Shape;2882;p43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83" name="Google Shape;2883;p43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84" name="Google Shape;2884;p43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85" name="Google Shape;2885;p43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86" name="Google Shape;2886;p43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157"/>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58" name="Google Shape;358;p157"/>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9" name="Google Shape;359;p157"/>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0" name="Google Shape;360;p157"/>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BITS_university_logo_whitevert.png" id="361" name="Google Shape;361;p157"/>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362" name="Google Shape;362;p157"/>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363" name="Google Shape;363;p157"/>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364" name="Google Shape;364;p157"/>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5" name="Google Shape;365;p157"/>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and Content">
  <p:cSld name="31_Title and Content">
    <p:spTree>
      <p:nvGrpSpPr>
        <p:cNvPr id="2887" name="Shape 2887"/>
        <p:cNvGrpSpPr/>
        <p:nvPr/>
      </p:nvGrpSpPr>
      <p:grpSpPr>
        <a:xfrm>
          <a:off x="0" y="0"/>
          <a:ext cx="0" cy="0"/>
          <a:chOff x="0" y="0"/>
          <a:chExt cx="0" cy="0"/>
        </a:xfrm>
      </p:grpSpPr>
      <p:pic>
        <p:nvPicPr>
          <p:cNvPr id="2888" name="Google Shape;2888;p43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89" name="Google Shape;2889;p43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90" name="Google Shape;2890;p43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91" name="Google Shape;2891;p43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2" name="Google Shape;2892;p43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93" name="Google Shape;2893;p43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894" name="Shape 2894"/>
        <p:cNvGrpSpPr/>
        <p:nvPr/>
      </p:nvGrpSpPr>
      <p:grpSpPr>
        <a:xfrm>
          <a:off x="0" y="0"/>
          <a:ext cx="0" cy="0"/>
          <a:chOff x="0" y="0"/>
          <a:chExt cx="0" cy="0"/>
        </a:xfrm>
      </p:grpSpPr>
      <p:pic>
        <p:nvPicPr>
          <p:cNvPr id="2895" name="Google Shape;2895;p43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896" name="Google Shape;2896;p43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897" name="Google Shape;2897;p43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898" name="Google Shape;2898;p43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9" name="Google Shape;2899;p43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00" name="Google Shape;2900;p43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2901" name="Shape 2901"/>
        <p:cNvGrpSpPr/>
        <p:nvPr/>
      </p:nvGrpSpPr>
      <p:grpSpPr>
        <a:xfrm>
          <a:off x="0" y="0"/>
          <a:ext cx="0" cy="0"/>
          <a:chOff x="0" y="0"/>
          <a:chExt cx="0" cy="0"/>
        </a:xfrm>
      </p:grpSpPr>
      <p:pic>
        <p:nvPicPr>
          <p:cNvPr id="2902" name="Google Shape;2902;p43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03" name="Google Shape;2903;p43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04" name="Google Shape;2904;p43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05" name="Google Shape;2905;p43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06" name="Google Shape;2906;p43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07" name="Google Shape;2907;p43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Title and Content">
  <p:cSld name="42_Title and Content">
    <p:spTree>
      <p:nvGrpSpPr>
        <p:cNvPr id="2908" name="Shape 2908"/>
        <p:cNvGrpSpPr/>
        <p:nvPr/>
      </p:nvGrpSpPr>
      <p:grpSpPr>
        <a:xfrm>
          <a:off x="0" y="0"/>
          <a:ext cx="0" cy="0"/>
          <a:chOff x="0" y="0"/>
          <a:chExt cx="0" cy="0"/>
        </a:xfrm>
      </p:grpSpPr>
      <p:pic>
        <p:nvPicPr>
          <p:cNvPr id="2909" name="Google Shape;2909;p43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10" name="Google Shape;2910;p43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11" name="Google Shape;2911;p43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12" name="Google Shape;2912;p43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13" name="Google Shape;2913;p43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14" name="Google Shape;2914;p43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Title and Content">
  <p:cSld name="43_Title and Content">
    <p:spTree>
      <p:nvGrpSpPr>
        <p:cNvPr id="2915" name="Shape 2915"/>
        <p:cNvGrpSpPr/>
        <p:nvPr/>
      </p:nvGrpSpPr>
      <p:grpSpPr>
        <a:xfrm>
          <a:off x="0" y="0"/>
          <a:ext cx="0" cy="0"/>
          <a:chOff x="0" y="0"/>
          <a:chExt cx="0" cy="0"/>
        </a:xfrm>
      </p:grpSpPr>
      <p:pic>
        <p:nvPicPr>
          <p:cNvPr id="2916" name="Google Shape;2916;p43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17" name="Google Shape;2917;p43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18" name="Google Shape;2918;p43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19" name="Google Shape;2919;p43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20" name="Google Shape;2920;p43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21" name="Google Shape;2921;p43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Title and Content">
  <p:cSld name="44_Title and Content">
    <p:spTree>
      <p:nvGrpSpPr>
        <p:cNvPr id="2922" name="Shape 2922"/>
        <p:cNvGrpSpPr/>
        <p:nvPr/>
      </p:nvGrpSpPr>
      <p:grpSpPr>
        <a:xfrm>
          <a:off x="0" y="0"/>
          <a:ext cx="0" cy="0"/>
          <a:chOff x="0" y="0"/>
          <a:chExt cx="0" cy="0"/>
        </a:xfrm>
      </p:grpSpPr>
      <p:pic>
        <p:nvPicPr>
          <p:cNvPr id="2923" name="Google Shape;2923;p43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24" name="Google Shape;2924;p43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25" name="Google Shape;2925;p43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26" name="Google Shape;2926;p43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27" name="Google Shape;2927;p43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28" name="Google Shape;2928;p43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Title and Content">
  <p:cSld name="45_Title and Content">
    <p:spTree>
      <p:nvGrpSpPr>
        <p:cNvPr id="2929" name="Shape 2929"/>
        <p:cNvGrpSpPr/>
        <p:nvPr/>
      </p:nvGrpSpPr>
      <p:grpSpPr>
        <a:xfrm>
          <a:off x="0" y="0"/>
          <a:ext cx="0" cy="0"/>
          <a:chOff x="0" y="0"/>
          <a:chExt cx="0" cy="0"/>
        </a:xfrm>
      </p:grpSpPr>
      <p:pic>
        <p:nvPicPr>
          <p:cNvPr id="2930" name="Google Shape;2930;p43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31" name="Google Shape;2931;p43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32" name="Google Shape;2932;p43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33" name="Google Shape;2933;p43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34" name="Google Shape;2934;p43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35" name="Google Shape;2935;p43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Title and Content">
  <p:cSld name="46_Title and Content">
    <p:spTree>
      <p:nvGrpSpPr>
        <p:cNvPr id="2936" name="Shape 2936"/>
        <p:cNvGrpSpPr/>
        <p:nvPr/>
      </p:nvGrpSpPr>
      <p:grpSpPr>
        <a:xfrm>
          <a:off x="0" y="0"/>
          <a:ext cx="0" cy="0"/>
          <a:chOff x="0" y="0"/>
          <a:chExt cx="0" cy="0"/>
        </a:xfrm>
      </p:grpSpPr>
      <p:pic>
        <p:nvPicPr>
          <p:cNvPr id="2937" name="Google Shape;2937;p43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38" name="Google Shape;2938;p43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39" name="Google Shape;2939;p43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40" name="Google Shape;2940;p43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41" name="Google Shape;2941;p43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42" name="Google Shape;2942;p43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Title and Content">
  <p:cSld name="47_Title and Content">
    <p:spTree>
      <p:nvGrpSpPr>
        <p:cNvPr id="2943" name="Shape 2943"/>
        <p:cNvGrpSpPr/>
        <p:nvPr/>
      </p:nvGrpSpPr>
      <p:grpSpPr>
        <a:xfrm>
          <a:off x="0" y="0"/>
          <a:ext cx="0" cy="0"/>
          <a:chOff x="0" y="0"/>
          <a:chExt cx="0" cy="0"/>
        </a:xfrm>
      </p:grpSpPr>
      <p:pic>
        <p:nvPicPr>
          <p:cNvPr id="2944" name="Google Shape;2944;p43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45" name="Google Shape;2945;p43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46" name="Google Shape;2946;p43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47" name="Google Shape;2947;p43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48" name="Google Shape;2948;p43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49" name="Google Shape;2949;p43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Title and Content">
  <p:cSld name="48_Title and Content">
    <p:spTree>
      <p:nvGrpSpPr>
        <p:cNvPr id="2950" name="Shape 2950"/>
        <p:cNvGrpSpPr/>
        <p:nvPr/>
      </p:nvGrpSpPr>
      <p:grpSpPr>
        <a:xfrm>
          <a:off x="0" y="0"/>
          <a:ext cx="0" cy="0"/>
          <a:chOff x="0" y="0"/>
          <a:chExt cx="0" cy="0"/>
        </a:xfrm>
      </p:grpSpPr>
      <p:pic>
        <p:nvPicPr>
          <p:cNvPr id="2951" name="Google Shape;2951;p44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52" name="Google Shape;2952;p44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53" name="Google Shape;2953;p44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54" name="Google Shape;2954;p44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55" name="Google Shape;2955;p44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56" name="Google Shape;2956;p44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6" name="Shape 366"/>
        <p:cNvGrpSpPr/>
        <p:nvPr/>
      </p:nvGrpSpPr>
      <p:grpSpPr>
        <a:xfrm>
          <a:off x="0" y="0"/>
          <a:ext cx="0" cy="0"/>
          <a:chOff x="0" y="0"/>
          <a:chExt cx="0" cy="0"/>
        </a:xfrm>
      </p:grpSpPr>
      <p:sp>
        <p:nvSpPr>
          <p:cNvPr id="367" name="Google Shape;367;p15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8" name="Google Shape;368;p15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69" name="Google Shape;369;p1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70" name="Google Shape;370;p1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71" name="Google Shape;371;p1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Title and Content">
  <p:cSld name="49_Title and Content">
    <p:spTree>
      <p:nvGrpSpPr>
        <p:cNvPr id="2957" name="Shape 2957"/>
        <p:cNvGrpSpPr/>
        <p:nvPr/>
      </p:nvGrpSpPr>
      <p:grpSpPr>
        <a:xfrm>
          <a:off x="0" y="0"/>
          <a:ext cx="0" cy="0"/>
          <a:chOff x="0" y="0"/>
          <a:chExt cx="0" cy="0"/>
        </a:xfrm>
      </p:grpSpPr>
      <p:pic>
        <p:nvPicPr>
          <p:cNvPr id="2958" name="Google Shape;2958;p44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59" name="Google Shape;2959;p44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60" name="Google Shape;2960;p44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61" name="Google Shape;2961;p44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62" name="Google Shape;2962;p44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63" name="Google Shape;2963;p44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Title and Content">
  <p:cSld name="50_Title and Content">
    <p:spTree>
      <p:nvGrpSpPr>
        <p:cNvPr id="2964" name="Shape 2964"/>
        <p:cNvGrpSpPr/>
        <p:nvPr/>
      </p:nvGrpSpPr>
      <p:grpSpPr>
        <a:xfrm>
          <a:off x="0" y="0"/>
          <a:ext cx="0" cy="0"/>
          <a:chOff x="0" y="0"/>
          <a:chExt cx="0" cy="0"/>
        </a:xfrm>
      </p:grpSpPr>
      <p:pic>
        <p:nvPicPr>
          <p:cNvPr id="2965" name="Google Shape;2965;p44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66" name="Google Shape;2966;p44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67" name="Google Shape;2967;p44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68" name="Google Shape;2968;p44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69" name="Google Shape;2969;p44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70" name="Google Shape;2970;p44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Title and Content">
  <p:cSld name="51_Title and Content">
    <p:spTree>
      <p:nvGrpSpPr>
        <p:cNvPr id="2971" name="Shape 2971"/>
        <p:cNvGrpSpPr/>
        <p:nvPr/>
      </p:nvGrpSpPr>
      <p:grpSpPr>
        <a:xfrm>
          <a:off x="0" y="0"/>
          <a:ext cx="0" cy="0"/>
          <a:chOff x="0" y="0"/>
          <a:chExt cx="0" cy="0"/>
        </a:xfrm>
      </p:grpSpPr>
      <p:pic>
        <p:nvPicPr>
          <p:cNvPr id="2972" name="Google Shape;2972;p44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73" name="Google Shape;2973;p44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74" name="Google Shape;2974;p44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75" name="Google Shape;2975;p44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76" name="Google Shape;2976;p44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77" name="Google Shape;2977;p44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Title and Content">
  <p:cSld name="52_Title and Content">
    <p:spTree>
      <p:nvGrpSpPr>
        <p:cNvPr id="2978" name="Shape 2978"/>
        <p:cNvGrpSpPr/>
        <p:nvPr/>
      </p:nvGrpSpPr>
      <p:grpSpPr>
        <a:xfrm>
          <a:off x="0" y="0"/>
          <a:ext cx="0" cy="0"/>
          <a:chOff x="0" y="0"/>
          <a:chExt cx="0" cy="0"/>
        </a:xfrm>
      </p:grpSpPr>
      <p:pic>
        <p:nvPicPr>
          <p:cNvPr id="2979" name="Google Shape;2979;p44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80" name="Google Shape;2980;p44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81" name="Google Shape;2981;p44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82" name="Google Shape;2982;p44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83" name="Google Shape;2983;p44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84" name="Google Shape;2984;p44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Title and Content">
  <p:cSld name="53_Title and Content">
    <p:spTree>
      <p:nvGrpSpPr>
        <p:cNvPr id="2985" name="Shape 2985"/>
        <p:cNvGrpSpPr/>
        <p:nvPr/>
      </p:nvGrpSpPr>
      <p:grpSpPr>
        <a:xfrm>
          <a:off x="0" y="0"/>
          <a:ext cx="0" cy="0"/>
          <a:chOff x="0" y="0"/>
          <a:chExt cx="0" cy="0"/>
        </a:xfrm>
      </p:grpSpPr>
      <p:pic>
        <p:nvPicPr>
          <p:cNvPr id="2986" name="Google Shape;2986;p44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87" name="Google Shape;2987;p44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88" name="Google Shape;2988;p44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89" name="Google Shape;2989;p44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90" name="Google Shape;2990;p44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91" name="Google Shape;2991;p44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Title and Content">
  <p:cSld name="54_Title and Content">
    <p:spTree>
      <p:nvGrpSpPr>
        <p:cNvPr id="2992" name="Shape 2992"/>
        <p:cNvGrpSpPr/>
        <p:nvPr/>
      </p:nvGrpSpPr>
      <p:grpSpPr>
        <a:xfrm>
          <a:off x="0" y="0"/>
          <a:ext cx="0" cy="0"/>
          <a:chOff x="0" y="0"/>
          <a:chExt cx="0" cy="0"/>
        </a:xfrm>
      </p:grpSpPr>
      <p:pic>
        <p:nvPicPr>
          <p:cNvPr id="2993" name="Google Shape;2993;p44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2994" name="Google Shape;2994;p44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2995" name="Google Shape;2995;p44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2996" name="Google Shape;2996;p44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97" name="Google Shape;2997;p44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98" name="Google Shape;2998;p44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Title and Content">
  <p:cSld name="55_Title and Content">
    <p:spTree>
      <p:nvGrpSpPr>
        <p:cNvPr id="2999" name="Shape 2999"/>
        <p:cNvGrpSpPr/>
        <p:nvPr/>
      </p:nvGrpSpPr>
      <p:grpSpPr>
        <a:xfrm>
          <a:off x="0" y="0"/>
          <a:ext cx="0" cy="0"/>
          <a:chOff x="0" y="0"/>
          <a:chExt cx="0" cy="0"/>
        </a:xfrm>
      </p:grpSpPr>
      <p:pic>
        <p:nvPicPr>
          <p:cNvPr id="3000" name="Google Shape;3000;p44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01" name="Google Shape;3001;p44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02" name="Google Shape;3002;p44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03" name="Google Shape;3003;p44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04" name="Google Shape;3004;p44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05" name="Google Shape;3005;p44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Title and Content">
  <p:cSld name="56_Title and Content">
    <p:spTree>
      <p:nvGrpSpPr>
        <p:cNvPr id="3006" name="Shape 3006"/>
        <p:cNvGrpSpPr/>
        <p:nvPr/>
      </p:nvGrpSpPr>
      <p:grpSpPr>
        <a:xfrm>
          <a:off x="0" y="0"/>
          <a:ext cx="0" cy="0"/>
          <a:chOff x="0" y="0"/>
          <a:chExt cx="0" cy="0"/>
        </a:xfrm>
      </p:grpSpPr>
      <p:pic>
        <p:nvPicPr>
          <p:cNvPr id="3007" name="Google Shape;3007;p448"/>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08" name="Google Shape;3008;p448"/>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09" name="Google Shape;3009;p448"/>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10" name="Google Shape;3010;p448"/>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11" name="Google Shape;3011;p448"/>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12" name="Google Shape;3012;p448"/>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and Content">
  <p:cSld name="57_Title and Content">
    <p:spTree>
      <p:nvGrpSpPr>
        <p:cNvPr id="3013" name="Shape 3013"/>
        <p:cNvGrpSpPr/>
        <p:nvPr/>
      </p:nvGrpSpPr>
      <p:grpSpPr>
        <a:xfrm>
          <a:off x="0" y="0"/>
          <a:ext cx="0" cy="0"/>
          <a:chOff x="0" y="0"/>
          <a:chExt cx="0" cy="0"/>
        </a:xfrm>
      </p:grpSpPr>
      <p:pic>
        <p:nvPicPr>
          <p:cNvPr id="3014" name="Google Shape;3014;p449"/>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15" name="Google Shape;3015;p449"/>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16" name="Google Shape;3016;p449"/>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17" name="Google Shape;3017;p449"/>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18" name="Google Shape;3018;p449"/>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19" name="Google Shape;3019;p449"/>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Title and Content">
  <p:cSld name="59_Title and Content">
    <p:spTree>
      <p:nvGrpSpPr>
        <p:cNvPr id="3020" name="Shape 3020"/>
        <p:cNvGrpSpPr/>
        <p:nvPr/>
      </p:nvGrpSpPr>
      <p:grpSpPr>
        <a:xfrm>
          <a:off x="0" y="0"/>
          <a:ext cx="0" cy="0"/>
          <a:chOff x="0" y="0"/>
          <a:chExt cx="0" cy="0"/>
        </a:xfrm>
      </p:grpSpPr>
      <p:pic>
        <p:nvPicPr>
          <p:cNvPr id="3021" name="Google Shape;3021;p450"/>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22" name="Google Shape;3022;p450"/>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23" name="Google Shape;3023;p450"/>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24" name="Google Shape;3024;p450"/>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25" name="Google Shape;3025;p450"/>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26" name="Google Shape;3026;p450"/>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2" name="Shape 372"/>
        <p:cNvGrpSpPr/>
        <p:nvPr/>
      </p:nvGrpSpPr>
      <p:grpSpPr>
        <a:xfrm>
          <a:off x="0" y="0"/>
          <a:ext cx="0" cy="0"/>
          <a:chOff x="0" y="0"/>
          <a:chExt cx="0" cy="0"/>
        </a:xfrm>
      </p:grpSpPr>
      <p:sp>
        <p:nvSpPr>
          <p:cNvPr id="373" name="Google Shape;373;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1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5" name="Google Shape;375;p1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76" name="Google Shape;376;p1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77" name="Google Shape;377;p1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Title and Content">
  <p:cSld name="60_Title and Content">
    <p:spTree>
      <p:nvGrpSpPr>
        <p:cNvPr id="3027" name="Shape 3027"/>
        <p:cNvGrpSpPr/>
        <p:nvPr/>
      </p:nvGrpSpPr>
      <p:grpSpPr>
        <a:xfrm>
          <a:off x="0" y="0"/>
          <a:ext cx="0" cy="0"/>
          <a:chOff x="0" y="0"/>
          <a:chExt cx="0" cy="0"/>
        </a:xfrm>
      </p:grpSpPr>
      <p:pic>
        <p:nvPicPr>
          <p:cNvPr id="3028" name="Google Shape;3028;p451"/>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29" name="Google Shape;3029;p451"/>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30" name="Google Shape;3030;p451"/>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31" name="Google Shape;3031;p451"/>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32" name="Google Shape;3032;p451"/>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33" name="Google Shape;3033;p451"/>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Title and Content">
  <p:cSld name="61_Title and Content">
    <p:spTree>
      <p:nvGrpSpPr>
        <p:cNvPr id="3034" name="Shape 3034"/>
        <p:cNvGrpSpPr/>
        <p:nvPr/>
      </p:nvGrpSpPr>
      <p:grpSpPr>
        <a:xfrm>
          <a:off x="0" y="0"/>
          <a:ext cx="0" cy="0"/>
          <a:chOff x="0" y="0"/>
          <a:chExt cx="0" cy="0"/>
        </a:xfrm>
      </p:grpSpPr>
      <p:pic>
        <p:nvPicPr>
          <p:cNvPr id="3035" name="Google Shape;3035;p452"/>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36" name="Google Shape;3036;p452"/>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37" name="Google Shape;3037;p452"/>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38" name="Google Shape;3038;p452"/>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39" name="Google Shape;3039;p452"/>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40" name="Google Shape;3040;p452"/>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Title and Content">
  <p:cSld name="62_Title and Content">
    <p:spTree>
      <p:nvGrpSpPr>
        <p:cNvPr id="3041" name="Shape 3041"/>
        <p:cNvGrpSpPr/>
        <p:nvPr/>
      </p:nvGrpSpPr>
      <p:grpSpPr>
        <a:xfrm>
          <a:off x="0" y="0"/>
          <a:ext cx="0" cy="0"/>
          <a:chOff x="0" y="0"/>
          <a:chExt cx="0" cy="0"/>
        </a:xfrm>
      </p:grpSpPr>
      <p:pic>
        <p:nvPicPr>
          <p:cNvPr id="3042" name="Google Shape;3042;p453"/>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43" name="Google Shape;3043;p453"/>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44" name="Google Shape;3044;p453"/>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45" name="Google Shape;3045;p453"/>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46" name="Google Shape;3046;p453"/>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47" name="Google Shape;3047;p453"/>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Title and Content">
  <p:cSld name="63_Title and Content">
    <p:spTree>
      <p:nvGrpSpPr>
        <p:cNvPr id="3048" name="Shape 3048"/>
        <p:cNvGrpSpPr/>
        <p:nvPr/>
      </p:nvGrpSpPr>
      <p:grpSpPr>
        <a:xfrm>
          <a:off x="0" y="0"/>
          <a:ext cx="0" cy="0"/>
          <a:chOff x="0" y="0"/>
          <a:chExt cx="0" cy="0"/>
        </a:xfrm>
      </p:grpSpPr>
      <p:pic>
        <p:nvPicPr>
          <p:cNvPr id="3049" name="Google Shape;3049;p454"/>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50" name="Google Shape;3050;p454"/>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51" name="Google Shape;3051;p454"/>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52" name="Google Shape;3052;p454"/>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53" name="Google Shape;3053;p454"/>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54" name="Google Shape;3054;p454"/>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Title and Content">
  <p:cSld name="64_Title and Content">
    <p:spTree>
      <p:nvGrpSpPr>
        <p:cNvPr id="3055" name="Shape 3055"/>
        <p:cNvGrpSpPr/>
        <p:nvPr/>
      </p:nvGrpSpPr>
      <p:grpSpPr>
        <a:xfrm>
          <a:off x="0" y="0"/>
          <a:ext cx="0" cy="0"/>
          <a:chOff x="0" y="0"/>
          <a:chExt cx="0" cy="0"/>
        </a:xfrm>
      </p:grpSpPr>
      <p:pic>
        <p:nvPicPr>
          <p:cNvPr id="3056" name="Google Shape;3056;p455"/>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57" name="Google Shape;3057;p455"/>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58" name="Google Shape;3058;p455"/>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59" name="Google Shape;3059;p455"/>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60" name="Google Shape;3060;p455"/>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61" name="Google Shape;3061;p455"/>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Title and Content">
  <p:cSld name="65_Title and Content">
    <p:spTree>
      <p:nvGrpSpPr>
        <p:cNvPr id="3062" name="Shape 3062"/>
        <p:cNvGrpSpPr/>
        <p:nvPr/>
      </p:nvGrpSpPr>
      <p:grpSpPr>
        <a:xfrm>
          <a:off x="0" y="0"/>
          <a:ext cx="0" cy="0"/>
          <a:chOff x="0" y="0"/>
          <a:chExt cx="0" cy="0"/>
        </a:xfrm>
      </p:grpSpPr>
      <p:pic>
        <p:nvPicPr>
          <p:cNvPr id="3063" name="Google Shape;3063;p456"/>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64" name="Google Shape;3064;p456"/>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65" name="Google Shape;3065;p456"/>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66" name="Google Shape;3066;p456"/>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67" name="Google Shape;3067;p456"/>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68" name="Google Shape;3068;p456"/>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Title and Content">
  <p:cSld name="66_Title and Content">
    <p:spTree>
      <p:nvGrpSpPr>
        <p:cNvPr id="3069" name="Shape 3069"/>
        <p:cNvGrpSpPr/>
        <p:nvPr/>
      </p:nvGrpSpPr>
      <p:grpSpPr>
        <a:xfrm>
          <a:off x="0" y="0"/>
          <a:ext cx="0" cy="0"/>
          <a:chOff x="0" y="0"/>
          <a:chExt cx="0" cy="0"/>
        </a:xfrm>
      </p:grpSpPr>
      <p:pic>
        <p:nvPicPr>
          <p:cNvPr id="3070" name="Google Shape;3070;p457"/>
          <p:cNvPicPr preferRelativeResize="0"/>
          <p:nvPr/>
        </p:nvPicPr>
        <p:blipFill rotWithShape="1">
          <a:blip r:embed="rId2">
            <a:alphaModFix amt="50000"/>
          </a:blip>
          <a:srcRect b="-541" l="177" r="176" t="-542"/>
          <a:stretch/>
        </p:blipFill>
        <p:spPr>
          <a:xfrm>
            <a:off x="3563108" y="2223656"/>
            <a:ext cx="2017786" cy="2729344"/>
          </a:xfrm>
          <a:prstGeom prst="rect">
            <a:avLst/>
          </a:prstGeom>
          <a:noFill/>
          <a:ln>
            <a:noFill/>
          </a:ln>
        </p:spPr>
      </p:pic>
      <p:pic>
        <p:nvPicPr>
          <p:cNvPr id="3071" name="Google Shape;3071;p457"/>
          <p:cNvPicPr preferRelativeResize="0"/>
          <p:nvPr/>
        </p:nvPicPr>
        <p:blipFill rotWithShape="1">
          <a:blip r:embed="rId3">
            <a:alphaModFix/>
          </a:blip>
          <a:srcRect b="0" l="0" r="0" t="0"/>
          <a:stretch/>
        </p:blipFill>
        <p:spPr>
          <a:xfrm>
            <a:off x="0" y="6817420"/>
            <a:ext cx="9144000" cy="40580"/>
          </a:xfrm>
          <a:prstGeom prst="rect">
            <a:avLst/>
          </a:prstGeom>
          <a:noFill/>
          <a:ln>
            <a:noFill/>
          </a:ln>
        </p:spPr>
      </p:pic>
      <p:pic>
        <p:nvPicPr>
          <p:cNvPr id="3072" name="Google Shape;3072;p457"/>
          <p:cNvPicPr preferRelativeResize="0"/>
          <p:nvPr/>
        </p:nvPicPr>
        <p:blipFill rotWithShape="1">
          <a:blip r:embed="rId4">
            <a:alphaModFix/>
          </a:blip>
          <a:srcRect b="0" l="0" r="0" t="0"/>
          <a:stretch/>
        </p:blipFill>
        <p:spPr>
          <a:xfrm>
            <a:off x="0" y="160569"/>
            <a:ext cx="8001000" cy="764364"/>
          </a:xfrm>
          <a:prstGeom prst="rect">
            <a:avLst/>
          </a:prstGeom>
          <a:noFill/>
          <a:ln>
            <a:noFill/>
          </a:ln>
        </p:spPr>
      </p:pic>
      <p:sp>
        <p:nvSpPr>
          <p:cNvPr id="3073" name="Google Shape;3073;p457"/>
          <p:cNvSpPr txBox="1"/>
          <p:nvPr>
            <p:ph type="title"/>
          </p:nvPr>
        </p:nvSpPr>
        <p:spPr>
          <a:xfrm>
            <a:off x="628650" y="160569"/>
            <a:ext cx="6991350" cy="764364"/>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0"/>
              </a:spcBef>
              <a:spcAft>
                <a:spcPts val="0"/>
              </a:spcAft>
              <a:buClr>
                <a:schemeClr val="lt1"/>
              </a:buClr>
              <a:buSzPts val="2400"/>
              <a:buFont typeface="Helvetica Neue"/>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74" name="Google Shape;3074;p457"/>
          <p:cNvSpPr txBox="1"/>
          <p:nvPr>
            <p:ph idx="1" type="body"/>
          </p:nvPr>
        </p:nvSpPr>
        <p:spPr>
          <a:xfrm>
            <a:off x="643304" y="1600202"/>
            <a:ext cx="7620000" cy="2728913"/>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indent="-304800" lvl="1" marL="9144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indent="-295275" lvl="2" marL="1371600"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indent="-285750" lvl="3" marL="18288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indent="-285750" lvl="4" marL="228600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75" name="Google Shape;3075;p457"/>
          <p:cNvSpPr txBox="1"/>
          <p:nvPr>
            <p:ph idx="2" type="body"/>
          </p:nvPr>
        </p:nvSpPr>
        <p:spPr>
          <a:xfrm>
            <a:off x="246935" y="1143002"/>
            <a:ext cx="8397717" cy="3952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Clr>
                <a:srgbClr val="1C1573"/>
              </a:buClr>
              <a:buSzPts val="1500"/>
              <a:buNone/>
              <a:defRPr b="1" sz="1500">
                <a:solidFill>
                  <a:srgbClr val="1C1573"/>
                </a:solidFill>
                <a:latin typeface="Helvetica Neue"/>
                <a:ea typeface="Helvetica Neue"/>
                <a:cs typeface="Helvetica Neue"/>
                <a:sym typeface="Helvetica Neue"/>
              </a:defRPr>
            </a:lvl1pPr>
            <a:lvl2pPr indent="-406400" lvl="1" marL="914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indent="-381000" lvl="2" marL="13716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indent="-355600" lvl="3" marL="18288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indent="-355600" lvl="4" marL="22860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88" name="Shape 3088"/>
        <p:cNvGrpSpPr/>
        <p:nvPr/>
      </p:nvGrpSpPr>
      <p:grpSpPr>
        <a:xfrm>
          <a:off x="0" y="0"/>
          <a:ext cx="0" cy="0"/>
          <a:chOff x="0" y="0"/>
          <a:chExt cx="0" cy="0"/>
        </a:xfrm>
      </p:grpSpPr>
      <p:sp>
        <p:nvSpPr>
          <p:cNvPr id="3089" name="Google Shape;3089;p13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090" name="Google Shape;3090;p1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091" name="Google Shape;3091;p1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092" name="Google Shape;3092;p1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093" name="Google Shape;3093;p1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094" name="Google Shape;3094;p13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95" name="Google Shape;3095;p13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96" name="Google Shape;3096;p13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97" name="Shape 3097"/>
        <p:cNvGrpSpPr/>
        <p:nvPr/>
      </p:nvGrpSpPr>
      <p:grpSpPr>
        <a:xfrm>
          <a:off x="0" y="0"/>
          <a:ext cx="0" cy="0"/>
          <a:chOff x="0" y="0"/>
          <a:chExt cx="0" cy="0"/>
        </a:xfrm>
      </p:grpSpPr>
      <p:sp>
        <p:nvSpPr>
          <p:cNvPr id="3098" name="Google Shape;3098;p458"/>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099" name="Google Shape;3099;p45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00" name="Google Shape;3100;p45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01" name="Google Shape;3101;p45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02" name="Google Shape;3102;p45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03" name="Shape 3103"/>
        <p:cNvGrpSpPr/>
        <p:nvPr/>
      </p:nvGrpSpPr>
      <p:grpSpPr>
        <a:xfrm>
          <a:off x="0" y="0"/>
          <a:ext cx="0" cy="0"/>
          <a:chOff x="0" y="0"/>
          <a:chExt cx="0" cy="0"/>
        </a:xfrm>
      </p:grpSpPr>
      <p:sp>
        <p:nvSpPr>
          <p:cNvPr id="3104" name="Google Shape;3104;p459"/>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05" name="Google Shape;3105;p4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06" name="Google Shape;3106;p459"/>
          <p:cNvSpPr txBox="1"/>
          <p:nvPr>
            <p:ph idx="11" type="ftr"/>
          </p:nvPr>
        </p:nvSpPr>
        <p:spPr>
          <a:xfrm>
            <a:off x="2195513" y="6237288"/>
            <a:ext cx="4392612"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07" name="Google Shape;3107;p459"/>
          <p:cNvSpPr txBox="1"/>
          <p:nvPr>
            <p:ph idx="12" type="sldNum"/>
          </p:nvPr>
        </p:nvSpPr>
        <p:spPr>
          <a:xfrm>
            <a:off x="8532813" y="6237288"/>
            <a:ext cx="611187" cy="29368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8" name="Shape 378"/>
        <p:cNvGrpSpPr/>
        <p:nvPr/>
      </p:nvGrpSpPr>
      <p:grpSpPr>
        <a:xfrm>
          <a:off x="0" y="0"/>
          <a:ext cx="0" cy="0"/>
          <a:chOff x="0" y="0"/>
          <a:chExt cx="0" cy="0"/>
        </a:xfrm>
      </p:grpSpPr>
      <p:sp>
        <p:nvSpPr>
          <p:cNvPr id="379" name="Google Shape;379;p16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 name="Google Shape;380;p16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81" name="Google Shape;381;p1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82" name="Google Shape;382;p1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83" name="Google Shape;383;p1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08" name="Shape 3108"/>
        <p:cNvGrpSpPr/>
        <p:nvPr/>
      </p:nvGrpSpPr>
      <p:grpSpPr>
        <a:xfrm>
          <a:off x="0" y="0"/>
          <a:ext cx="0" cy="0"/>
          <a:chOff x="0" y="0"/>
          <a:chExt cx="0" cy="0"/>
        </a:xfrm>
      </p:grpSpPr>
      <p:sp>
        <p:nvSpPr>
          <p:cNvPr id="3109" name="Google Shape;3109;p46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10" name="Google Shape;3110;p46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111" name="Google Shape;3111;p46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12" name="Google Shape;3112;p46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13" name="Google Shape;3113;p46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14" name="Shape 3114"/>
        <p:cNvGrpSpPr/>
        <p:nvPr/>
      </p:nvGrpSpPr>
      <p:grpSpPr>
        <a:xfrm>
          <a:off x="0" y="0"/>
          <a:ext cx="0" cy="0"/>
          <a:chOff x="0" y="0"/>
          <a:chExt cx="0" cy="0"/>
        </a:xfrm>
      </p:grpSpPr>
      <p:sp>
        <p:nvSpPr>
          <p:cNvPr id="3115" name="Google Shape;3115;p46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16" name="Google Shape;3116;p4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17" name="Google Shape;3117;p4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18" name="Google Shape;3118;p46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19" name="Google Shape;3119;p46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20" name="Google Shape;3120;p46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21" name="Shape 3121"/>
        <p:cNvGrpSpPr/>
        <p:nvPr/>
      </p:nvGrpSpPr>
      <p:grpSpPr>
        <a:xfrm>
          <a:off x="0" y="0"/>
          <a:ext cx="0" cy="0"/>
          <a:chOff x="0" y="0"/>
          <a:chExt cx="0" cy="0"/>
        </a:xfrm>
      </p:grpSpPr>
      <p:sp>
        <p:nvSpPr>
          <p:cNvPr id="3122" name="Google Shape;3122;p46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23" name="Google Shape;3123;p46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24" name="Google Shape;3124;p46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25" name="Google Shape;3125;p46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6" name="Shape 3126"/>
        <p:cNvGrpSpPr/>
        <p:nvPr/>
      </p:nvGrpSpPr>
      <p:grpSpPr>
        <a:xfrm>
          <a:off x="0" y="0"/>
          <a:ext cx="0" cy="0"/>
          <a:chOff x="0" y="0"/>
          <a:chExt cx="0" cy="0"/>
        </a:xfrm>
      </p:grpSpPr>
      <p:sp>
        <p:nvSpPr>
          <p:cNvPr id="3127" name="Google Shape;3127;p46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28" name="Google Shape;3128;p46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29" name="Google Shape;3129;p46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30" name="Shape 3130"/>
        <p:cNvGrpSpPr/>
        <p:nvPr/>
      </p:nvGrpSpPr>
      <p:grpSpPr>
        <a:xfrm>
          <a:off x="0" y="0"/>
          <a:ext cx="0" cy="0"/>
          <a:chOff x="0" y="0"/>
          <a:chExt cx="0" cy="0"/>
        </a:xfrm>
      </p:grpSpPr>
      <p:sp>
        <p:nvSpPr>
          <p:cNvPr id="3131" name="Google Shape;3131;p46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32" name="Google Shape;3132;p46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133" name="Google Shape;3133;p46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134" name="Google Shape;3134;p46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35" name="Google Shape;3135;p46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36" name="Google Shape;3136;p46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37" name="Shape 3137"/>
        <p:cNvGrpSpPr/>
        <p:nvPr/>
      </p:nvGrpSpPr>
      <p:grpSpPr>
        <a:xfrm>
          <a:off x="0" y="0"/>
          <a:ext cx="0" cy="0"/>
          <a:chOff x="0" y="0"/>
          <a:chExt cx="0" cy="0"/>
        </a:xfrm>
      </p:grpSpPr>
      <p:sp>
        <p:nvSpPr>
          <p:cNvPr id="3138" name="Google Shape;3138;p46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39" name="Google Shape;3139;p465"/>
          <p:cNvSpPr/>
          <p:nvPr>
            <p:ph idx="2" type="pic"/>
          </p:nvPr>
        </p:nvSpPr>
        <p:spPr>
          <a:xfrm>
            <a:off x="1792288" y="612775"/>
            <a:ext cx="5486400" cy="4114800"/>
          </a:xfrm>
          <a:prstGeom prst="rect">
            <a:avLst/>
          </a:prstGeom>
          <a:noFill/>
          <a:ln>
            <a:noFill/>
          </a:ln>
        </p:spPr>
      </p:sp>
      <p:sp>
        <p:nvSpPr>
          <p:cNvPr id="3140" name="Google Shape;3140;p46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141" name="Google Shape;3141;p46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42" name="Google Shape;3142;p46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43" name="Google Shape;3143;p46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44" name="Shape 3144"/>
        <p:cNvGrpSpPr/>
        <p:nvPr/>
      </p:nvGrpSpPr>
      <p:grpSpPr>
        <a:xfrm>
          <a:off x="0" y="0"/>
          <a:ext cx="0" cy="0"/>
          <a:chOff x="0" y="0"/>
          <a:chExt cx="0" cy="0"/>
        </a:xfrm>
      </p:grpSpPr>
      <p:sp>
        <p:nvSpPr>
          <p:cNvPr id="3145" name="Google Shape;3145;p46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46" name="Google Shape;3146;p4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47" name="Google Shape;3147;p46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48" name="Google Shape;3148;p46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49" name="Google Shape;3149;p46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50" name="Shape 3150"/>
        <p:cNvGrpSpPr/>
        <p:nvPr/>
      </p:nvGrpSpPr>
      <p:grpSpPr>
        <a:xfrm>
          <a:off x="0" y="0"/>
          <a:ext cx="0" cy="0"/>
          <a:chOff x="0" y="0"/>
          <a:chExt cx="0" cy="0"/>
        </a:xfrm>
      </p:grpSpPr>
      <p:sp>
        <p:nvSpPr>
          <p:cNvPr id="3151" name="Google Shape;3151;p467"/>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52" name="Google Shape;3152;p4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53" name="Google Shape;3153;p46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54" name="Google Shape;3154;p46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55" name="Google Shape;3155;p46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56" name="Shape 3156"/>
        <p:cNvGrpSpPr/>
        <p:nvPr/>
      </p:nvGrpSpPr>
      <p:grpSpPr>
        <a:xfrm>
          <a:off x="0" y="0"/>
          <a:ext cx="0" cy="0"/>
          <a:chOff x="0" y="0"/>
          <a:chExt cx="0" cy="0"/>
        </a:xfrm>
      </p:grpSpPr>
      <p:sp>
        <p:nvSpPr>
          <p:cNvPr id="3157" name="Google Shape;3157;p46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158" name="Google Shape;3158;p468"/>
          <p:cNvGrpSpPr/>
          <p:nvPr/>
        </p:nvGrpSpPr>
        <p:grpSpPr>
          <a:xfrm>
            <a:off x="2084388" y="6550025"/>
            <a:ext cx="7059612" cy="49213"/>
            <a:chOff x="2083888" y="6550671"/>
            <a:chExt cx="7060112" cy="48665"/>
          </a:xfrm>
        </p:grpSpPr>
        <p:sp>
          <p:nvSpPr>
            <p:cNvPr id="3159" name="Google Shape;3159;p46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60" name="Google Shape;3160;p46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61" name="Google Shape;3161;p46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3162" name="Google Shape;3162;p46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3163" name="Google Shape;3163;p468"/>
          <p:cNvGrpSpPr/>
          <p:nvPr/>
        </p:nvGrpSpPr>
        <p:grpSpPr>
          <a:xfrm>
            <a:off x="2133600" y="6553200"/>
            <a:ext cx="7010400" cy="46038"/>
            <a:chOff x="1905000" y="6553200"/>
            <a:chExt cx="7010400" cy="45719"/>
          </a:xfrm>
        </p:grpSpPr>
        <p:sp>
          <p:nvSpPr>
            <p:cNvPr id="3164" name="Google Shape;3164;p46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65" name="Google Shape;3165;p46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66" name="Google Shape;3166;p46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3167" name="Google Shape;3167;p468"/>
          <p:cNvGrpSpPr/>
          <p:nvPr/>
        </p:nvGrpSpPr>
        <p:grpSpPr>
          <a:xfrm>
            <a:off x="0" y="1295400"/>
            <a:ext cx="7010400" cy="46038"/>
            <a:chOff x="1905000" y="6553200"/>
            <a:chExt cx="7010400" cy="45719"/>
          </a:xfrm>
        </p:grpSpPr>
        <p:sp>
          <p:nvSpPr>
            <p:cNvPr id="3168" name="Google Shape;3168;p46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69" name="Google Shape;3169;p46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70" name="Google Shape;3170;p46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3171" name="Google Shape;3171;p46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72" name="Google Shape;3172;p46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173" name="Shape 3173"/>
        <p:cNvGrpSpPr/>
        <p:nvPr/>
      </p:nvGrpSpPr>
      <p:grpSpPr>
        <a:xfrm>
          <a:off x="0" y="0"/>
          <a:ext cx="0" cy="0"/>
          <a:chOff x="0" y="0"/>
          <a:chExt cx="0" cy="0"/>
        </a:xfrm>
      </p:grpSpPr>
      <p:sp>
        <p:nvSpPr>
          <p:cNvPr id="3174" name="Google Shape;3174;p46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175" name="Google Shape;3175;p469"/>
          <p:cNvGrpSpPr/>
          <p:nvPr/>
        </p:nvGrpSpPr>
        <p:grpSpPr>
          <a:xfrm>
            <a:off x="2084388" y="6550025"/>
            <a:ext cx="7059612" cy="49213"/>
            <a:chOff x="2083888" y="6550671"/>
            <a:chExt cx="7060112" cy="48665"/>
          </a:xfrm>
        </p:grpSpPr>
        <p:sp>
          <p:nvSpPr>
            <p:cNvPr id="3176" name="Google Shape;3176;p46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77" name="Google Shape;3177;p46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78" name="Google Shape;3178;p46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3179" name="Google Shape;3179;p46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3180" name="Google Shape;3180;p469"/>
          <p:cNvGrpSpPr/>
          <p:nvPr/>
        </p:nvGrpSpPr>
        <p:grpSpPr>
          <a:xfrm>
            <a:off x="2133600" y="6553200"/>
            <a:ext cx="7010400" cy="46038"/>
            <a:chOff x="1905000" y="6553200"/>
            <a:chExt cx="7010400" cy="45719"/>
          </a:xfrm>
        </p:grpSpPr>
        <p:sp>
          <p:nvSpPr>
            <p:cNvPr id="3181" name="Google Shape;3181;p46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82" name="Google Shape;3182;p46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83" name="Google Shape;3183;p46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3184" name="Google Shape;3184;p469"/>
          <p:cNvGrpSpPr/>
          <p:nvPr/>
        </p:nvGrpSpPr>
        <p:grpSpPr>
          <a:xfrm>
            <a:off x="0" y="1295400"/>
            <a:ext cx="7010400" cy="46038"/>
            <a:chOff x="1905000" y="6553200"/>
            <a:chExt cx="7010400" cy="45719"/>
          </a:xfrm>
        </p:grpSpPr>
        <p:sp>
          <p:nvSpPr>
            <p:cNvPr id="3185" name="Google Shape;3185;p46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86" name="Google Shape;3186;p46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187" name="Google Shape;3187;p46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3188" name="Google Shape;3188;p46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89" name="Google Shape;3189;p46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4" name="Shape 384"/>
        <p:cNvGrpSpPr/>
        <p:nvPr/>
      </p:nvGrpSpPr>
      <p:grpSpPr>
        <a:xfrm>
          <a:off x="0" y="0"/>
          <a:ext cx="0" cy="0"/>
          <a:chOff x="0" y="0"/>
          <a:chExt cx="0" cy="0"/>
        </a:xfrm>
      </p:grpSpPr>
      <p:sp>
        <p:nvSpPr>
          <p:cNvPr id="385" name="Google Shape;385;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1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7" name="Google Shape;387;p1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8" name="Google Shape;388;p1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89" name="Google Shape;389;p1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90" name="Google Shape;390;p1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3190" name="Shape 319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1" name="Shape 391"/>
        <p:cNvGrpSpPr/>
        <p:nvPr/>
      </p:nvGrpSpPr>
      <p:grpSpPr>
        <a:xfrm>
          <a:off x="0" y="0"/>
          <a:ext cx="0" cy="0"/>
          <a:chOff x="0" y="0"/>
          <a:chExt cx="0" cy="0"/>
        </a:xfrm>
      </p:grpSpPr>
      <p:sp>
        <p:nvSpPr>
          <p:cNvPr id="392" name="Google Shape;392;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16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4" name="Google Shape;394;p16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95" name="Google Shape;395;p16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6" name="Google Shape;396;p16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97" name="Google Shape;397;p1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98" name="Google Shape;398;p1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99" name="Google Shape;399;p1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0" name="Shape 400"/>
        <p:cNvGrpSpPr/>
        <p:nvPr/>
      </p:nvGrpSpPr>
      <p:grpSpPr>
        <a:xfrm>
          <a:off x="0" y="0"/>
          <a:ext cx="0" cy="0"/>
          <a:chOff x="0" y="0"/>
          <a:chExt cx="0" cy="0"/>
        </a:xfrm>
      </p:grpSpPr>
      <p:sp>
        <p:nvSpPr>
          <p:cNvPr id="401" name="Google Shape;401;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03" name="Google Shape;403;p1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04" name="Google Shape;404;p1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5" name="Shape 405"/>
        <p:cNvGrpSpPr/>
        <p:nvPr/>
      </p:nvGrpSpPr>
      <p:grpSpPr>
        <a:xfrm>
          <a:off x="0" y="0"/>
          <a:ext cx="0" cy="0"/>
          <a:chOff x="0" y="0"/>
          <a:chExt cx="0" cy="0"/>
        </a:xfrm>
      </p:grpSpPr>
      <p:sp>
        <p:nvSpPr>
          <p:cNvPr id="406" name="Google Shape;406;p1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07" name="Google Shape;407;p1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08" name="Google Shape;408;p1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36"/>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8" name="Google Shape;68;p136"/>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9" name="Google Shape;69;p136"/>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70" name="Google Shape;70;p136"/>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71" name="Google Shape;71;p136"/>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72" name="Google Shape;72;p136"/>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73" name="Google Shape;73;p136"/>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74" name="Google Shape;74;p136"/>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9" name="Shape 409"/>
        <p:cNvGrpSpPr/>
        <p:nvPr/>
      </p:nvGrpSpPr>
      <p:grpSpPr>
        <a:xfrm>
          <a:off x="0" y="0"/>
          <a:ext cx="0" cy="0"/>
          <a:chOff x="0" y="0"/>
          <a:chExt cx="0" cy="0"/>
        </a:xfrm>
      </p:grpSpPr>
      <p:sp>
        <p:nvSpPr>
          <p:cNvPr id="410" name="Google Shape;410;p16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16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12" name="Google Shape;412;p16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13" name="Google Shape;413;p1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14" name="Google Shape;414;p1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15" name="Google Shape;415;p1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16" name="Shape 416"/>
        <p:cNvGrpSpPr/>
        <p:nvPr/>
      </p:nvGrpSpPr>
      <p:grpSpPr>
        <a:xfrm>
          <a:off x="0" y="0"/>
          <a:ext cx="0" cy="0"/>
          <a:chOff x="0" y="0"/>
          <a:chExt cx="0" cy="0"/>
        </a:xfrm>
      </p:grpSpPr>
      <p:sp>
        <p:nvSpPr>
          <p:cNvPr id="417" name="Google Shape;417;p16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166"/>
          <p:cNvSpPr/>
          <p:nvPr>
            <p:ph idx="2" type="pic"/>
          </p:nvPr>
        </p:nvSpPr>
        <p:spPr>
          <a:xfrm>
            <a:off x="1792288" y="612775"/>
            <a:ext cx="5486400" cy="4114800"/>
          </a:xfrm>
          <a:prstGeom prst="rect">
            <a:avLst/>
          </a:prstGeom>
          <a:noFill/>
          <a:ln>
            <a:noFill/>
          </a:ln>
        </p:spPr>
      </p:sp>
      <p:sp>
        <p:nvSpPr>
          <p:cNvPr id="419" name="Google Shape;419;p16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20" name="Google Shape;420;p1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21" name="Google Shape;421;p1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22" name="Google Shape;422;p1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23" name="Shape 423"/>
        <p:cNvGrpSpPr/>
        <p:nvPr/>
      </p:nvGrpSpPr>
      <p:grpSpPr>
        <a:xfrm>
          <a:off x="0" y="0"/>
          <a:ext cx="0" cy="0"/>
          <a:chOff x="0" y="0"/>
          <a:chExt cx="0" cy="0"/>
        </a:xfrm>
      </p:grpSpPr>
      <p:sp>
        <p:nvSpPr>
          <p:cNvPr id="424" name="Google Shape;424;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5" name="Google Shape;425;p16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6" name="Google Shape;426;p1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27" name="Google Shape;427;p1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28" name="Google Shape;428;p1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29" name="Shape 429"/>
        <p:cNvGrpSpPr/>
        <p:nvPr/>
      </p:nvGrpSpPr>
      <p:grpSpPr>
        <a:xfrm>
          <a:off x="0" y="0"/>
          <a:ext cx="0" cy="0"/>
          <a:chOff x="0" y="0"/>
          <a:chExt cx="0" cy="0"/>
        </a:xfrm>
      </p:grpSpPr>
      <p:sp>
        <p:nvSpPr>
          <p:cNvPr id="430" name="Google Shape;430;p16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16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2" name="Google Shape;432;p1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33" name="Google Shape;433;p1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34" name="Google Shape;434;p1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447" name="Shape 447"/>
        <p:cNvGrpSpPr/>
        <p:nvPr/>
      </p:nvGrpSpPr>
      <p:grpSpPr>
        <a:xfrm>
          <a:off x="0" y="0"/>
          <a:ext cx="0" cy="0"/>
          <a:chOff x="0" y="0"/>
          <a:chExt cx="0" cy="0"/>
        </a:xfrm>
      </p:grpSpPr>
      <p:sp>
        <p:nvSpPr>
          <p:cNvPr id="448" name="Google Shape;448;p10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449" name="Google Shape;449;p104"/>
          <p:cNvGrpSpPr/>
          <p:nvPr/>
        </p:nvGrpSpPr>
        <p:grpSpPr>
          <a:xfrm>
            <a:off x="2084388" y="6550025"/>
            <a:ext cx="7059612" cy="49213"/>
            <a:chOff x="2083888" y="6550671"/>
            <a:chExt cx="7060112" cy="48665"/>
          </a:xfrm>
        </p:grpSpPr>
        <p:sp>
          <p:nvSpPr>
            <p:cNvPr id="450" name="Google Shape;450;p10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51" name="Google Shape;451;p10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52" name="Google Shape;452;p10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453" name="Google Shape;453;p104"/>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454" name="Google Shape;454;p104"/>
          <p:cNvGrpSpPr/>
          <p:nvPr/>
        </p:nvGrpSpPr>
        <p:grpSpPr>
          <a:xfrm>
            <a:off x="2133600" y="6553200"/>
            <a:ext cx="7010400" cy="46038"/>
            <a:chOff x="1905000" y="6553200"/>
            <a:chExt cx="7010400" cy="45719"/>
          </a:xfrm>
        </p:grpSpPr>
        <p:sp>
          <p:nvSpPr>
            <p:cNvPr id="455" name="Google Shape;455;p10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56" name="Google Shape;456;p10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57" name="Google Shape;457;p10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458" name="Google Shape;458;p104"/>
          <p:cNvGrpSpPr/>
          <p:nvPr/>
        </p:nvGrpSpPr>
        <p:grpSpPr>
          <a:xfrm>
            <a:off x="0" y="1295400"/>
            <a:ext cx="7010400" cy="46038"/>
            <a:chOff x="1905000" y="6553200"/>
            <a:chExt cx="7010400" cy="45719"/>
          </a:xfrm>
        </p:grpSpPr>
        <p:sp>
          <p:nvSpPr>
            <p:cNvPr id="459" name="Google Shape;459;p10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60" name="Google Shape;460;p10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61" name="Google Shape;461;p10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462" name="Google Shape;462;p104"/>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3" name="Google Shape;463;p10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4" name="Shape 464"/>
        <p:cNvGrpSpPr/>
        <p:nvPr/>
      </p:nvGrpSpPr>
      <p:grpSpPr>
        <a:xfrm>
          <a:off x="0" y="0"/>
          <a:ext cx="0" cy="0"/>
          <a:chOff x="0" y="0"/>
          <a:chExt cx="0" cy="0"/>
        </a:xfrm>
      </p:grpSpPr>
      <p:sp>
        <p:nvSpPr>
          <p:cNvPr id="465" name="Google Shape;465;p169"/>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6" name="Google Shape;466;p16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467" name="Google Shape;467;p16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68" name="Google Shape;468;p16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69" name="Google Shape;469;p16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0" name="Shape 470"/>
        <p:cNvGrpSpPr/>
        <p:nvPr/>
      </p:nvGrpSpPr>
      <p:grpSpPr>
        <a:xfrm>
          <a:off x="0" y="0"/>
          <a:ext cx="0" cy="0"/>
          <a:chOff x="0" y="0"/>
          <a:chExt cx="0" cy="0"/>
        </a:xfrm>
      </p:grpSpPr>
      <p:sp>
        <p:nvSpPr>
          <p:cNvPr id="471" name="Google Shape;471;p170"/>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2" name="Google Shape;472;p1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3" name="Google Shape;473;p170"/>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74" name="Google Shape;474;p17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75" name="Shape 475"/>
        <p:cNvGrpSpPr/>
        <p:nvPr/>
      </p:nvGrpSpPr>
      <p:grpSpPr>
        <a:xfrm>
          <a:off x="0" y="0"/>
          <a:ext cx="0" cy="0"/>
          <a:chOff x="0" y="0"/>
          <a:chExt cx="0" cy="0"/>
        </a:xfrm>
      </p:grpSpPr>
      <p:sp>
        <p:nvSpPr>
          <p:cNvPr id="476" name="Google Shape;476;p171"/>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7" name="Google Shape;477;p1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8" name="Google Shape;478;p171"/>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79" name="Google Shape;479;p171"/>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480" name="Shape 480"/>
        <p:cNvGrpSpPr/>
        <p:nvPr/>
      </p:nvGrpSpPr>
      <p:grpSpPr>
        <a:xfrm>
          <a:off x="0" y="0"/>
          <a:ext cx="0" cy="0"/>
          <a:chOff x="0" y="0"/>
          <a:chExt cx="0" cy="0"/>
        </a:xfrm>
      </p:grpSpPr>
      <p:sp>
        <p:nvSpPr>
          <p:cNvPr id="481" name="Google Shape;481;p17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2" name="Google Shape;482;p1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3" name="Google Shape;483;p172"/>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84" name="Google Shape;484;p172"/>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485" name="Shape 485"/>
        <p:cNvGrpSpPr/>
        <p:nvPr/>
      </p:nvGrpSpPr>
      <p:grpSpPr>
        <a:xfrm>
          <a:off x="0" y="0"/>
          <a:ext cx="0" cy="0"/>
          <a:chOff x="0" y="0"/>
          <a:chExt cx="0" cy="0"/>
        </a:xfrm>
      </p:grpSpPr>
      <p:sp>
        <p:nvSpPr>
          <p:cNvPr id="486" name="Google Shape;486;p173"/>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7" name="Google Shape;487;p1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8" name="Google Shape;488;p173"/>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89" name="Google Shape;489;p173"/>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5" name="Shape 75"/>
        <p:cNvGrpSpPr/>
        <p:nvPr/>
      </p:nvGrpSpPr>
      <p:grpSpPr>
        <a:xfrm>
          <a:off x="0" y="0"/>
          <a:ext cx="0" cy="0"/>
          <a:chOff x="0" y="0"/>
          <a:chExt cx="0" cy="0"/>
        </a:xfrm>
      </p:grpSpPr>
      <p:pic>
        <p:nvPicPr>
          <p:cNvPr descr="\\Server\D\jyoti\FI023_BITS_v1\styleguide img\IMG_5627_b.jpg" id="76" name="Google Shape;76;p13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77" name="Google Shape;77;p137"/>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Picture 7.png" id="78" name="Google Shape;78;p137"/>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79" name="Google Shape;79;p137"/>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0" name="Google Shape;80;p137"/>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1" name="Google Shape;81;p137"/>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2" name="Google Shape;82;p137"/>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3" name="Google Shape;83;p137"/>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4" name="Google Shape;84;p137"/>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0" name="Shape 490"/>
        <p:cNvGrpSpPr/>
        <p:nvPr/>
      </p:nvGrpSpPr>
      <p:grpSpPr>
        <a:xfrm>
          <a:off x="0" y="0"/>
          <a:ext cx="0" cy="0"/>
          <a:chOff x="0" y="0"/>
          <a:chExt cx="0" cy="0"/>
        </a:xfrm>
      </p:grpSpPr>
      <p:sp>
        <p:nvSpPr>
          <p:cNvPr id="491" name="Google Shape;491;p17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2" name="Google Shape;492;p17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93" name="Google Shape;493;p17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94" name="Google Shape;494;p17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95" name="Google Shape;495;p17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6" name="Shape 496"/>
        <p:cNvGrpSpPr/>
        <p:nvPr/>
      </p:nvGrpSpPr>
      <p:grpSpPr>
        <a:xfrm>
          <a:off x="0" y="0"/>
          <a:ext cx="0" cy="0"/>
          <a:chOff x="0" y="0"/>
          <a:chExt cx="0" cy="0"/>
        </a:xfrm>
      </p:grpSpPr>
      <p:sp>
        <p:nvSpPr>
          <p:cNvPr id="497" name="Google Shape;497;p17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8" name="Google Shape;498;p1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9" name="Google Shape;499;p1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00" name="Google Shape;500;p17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01" name="Google Shape;501;p17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02" name="Google Shape;502;p17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3" name="Shape 503"/>
        <p:cNvGrpSpPr/>
        <p:nvPr/>
      </p:nvGrpSpPr>
      <p:grpSpPr>
        <a:xfrm>
          <a:off x="0" y="0"/>
          <a:ext cx="0" cy="0"/>
          <a:chOff x="0" y="0"/>
          <a:chExt cx="0" cy="0"/>
        </a:xfrm>
      </p:grpSpPr>
      <p:sp>
        <p:nvSpPr>
          <p:cNvPr id="504" name="Google Shape;504;p17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5" name="Google Shape;505;p17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6" name="Google Shape;506;p17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7" name="Google Shape;507;p17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8" name="Google Shape;508;p17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9" name="Google Shape;509;p17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10" name="Google Shape;510;p17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11" name="Google Shape;511;p17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2" name="Shape 512"/>
        <p:cNvGrpSpPr/>
        <p:nvPr/>
      </p:nvGrpSpPr>
      <p:grpSpPr>
        <a:xfrm>
          <a:off x="0" y="0"/>
          <a:ext cx="0" cy="0"/>
          <a:chOff x="0" y="0"/>
          <a:chExt cx="0" cy="0"/>
        </a:xfrm>
      </p:grpSpPr>
      <p:sp>
        <p:nvSpPr>
          <p:cNvPr id="513" name="Google Shape;513;p17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4" name="Google Shape;514;p17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15" name="Google Shape;515;p17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16" name="Google Shape;516;p17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 name="Shape 517"/>
        <p:cNvGrpSpPr/>
        <p:nvPr/>
      </p:nvGrpSpPr>
      <p:grpSpPr>
        <a:xfrm>
          <a:off x="0" y="0"/>
          <a:ext cx="0" cy="0"/>
          <a:chOff x="0" y="0"/>
          <a:chExt cx="0" cy="0"/>
        </a:xfrm>
      </p:grpSpPr>
      <p:sp>
        <p:nvSpPr>
          <p:cNvPr id="518" name="Google Shape;518;p17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19" name="Google Shape;519;p17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20" name="Google Shape;520;p17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1" name="Shape 521"/>
        <p:cNvGrpSpPr/>
        <p:nvPr/>
      </p:nvGrpSpPr>
      <p:grpSpPr>
        <a:xfrm>
          <a:off x="0" y="0"/>
          <a:ext cx="0" cy="0"/>
          <a:chOff x="0" y="0"/>
          <a:chExt cx="0" cy="0"/>
        </a:xfrm>
      </p:grpSpPr>
      <p:sp>
        <p:nvSpPr>
          <p:cNvPr id="522" name="Google Shape;522;p1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3" name="Google Shape;523;p1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24" name="Google Shape;524;p1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25" name="Google Shape;525;p17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26" name="Google Shape;526;p17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27" name="Google Shape;527;p17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8" name="Shape 528"/>
        <p:cNvGrpSpPr/>
        <p:nvPr/>
      </p:nvGrpSpPr>
      <p:grpSpPr>
        <a:xfrm>
          <a:off x="0" y="0"/>
          <a:ext cx="0" cy="0"/>
          <a:chOff x="0" y="0"/>
          <a:chExt cx="0" cy="0"/>
        </a:xfrm>
      </p:grpSpPr>
      <p:sp>
        <p:nvSpPr>
          <p:cNvPr id="529" name="Google Shape;529;p1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0" name="Google Shape;530;p180"/>
          <p:cNvSpPr/>
          <p:nvPr>
            <p:ph idx="2" type="pic"/>
          </p:nvPr>
        </p:nvSpPr>
        <p:spPr>
          <a:xfrm>
            <a:off x="1792288" y="612775"/>
            <a:ext cx="5486400" cy="4114800"/>
          </a:xfrm>
          <a:prstGeom prst="rect">
            <a:avLst/>
          </a:prstGeom>
          <a:noFill/>
          <a:ln>
            <a:noFill/>
          </a:ln>
        </p:spPr>
      </p:sp>
      <p:sp>
        <p:nvSpPr>
          <p:cNvPr id="531" name="Google Shape;531;p1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32" name="Google Shape;532;p18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33" name="Google Shape;533;p18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34" name="Google Shape;534;p18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5" name="Shape 535"/>
        <p:cNvGrpSpPr/>
        <p:nvPr/>
      </p:nvGrpSpPr>
      <p:grpSpPr>
        <a:xfrm>
          <a:off x="0" y="0"/>
          <a:ext cx="0" cy="0"/>
          <a:chOff x="0" y="0"/>
          <a:chExt cx="0" cy="0"/>
        </a:xfrm>
      </p:grpSpPr>
      <p:sp>
        <p:nvSpPr>
          <p:cNvPr id="536" name="Google Shape;536;p18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7" name="Google Shape;537;p1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8" name="Google Shape;538;p18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39" name="Google Shape;539;p18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40" name="Google Shape;540;p18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41" name="Shape 541"/>
        <p:cNvGrpSpPr/>
        <p:nvPr/>
      </p:nvGrpSpPr>
      <p:grpSpPr>
        <a:xfrm>
          <a:off x="0" y="0"/>
          <a:ext cx="0" cy="0"/>
          <a:chOff x="0" y="0"/>
          <a:chExt cx="0" cy="0"/>
        </a:xfrm>
      </p:grpSpPr>
      <p:sp>
        <p:nvSpPr>
          <p:cNvPr id="542" name="Google Shape;542;p182"/>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3" name="Google Shape;543;p1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4" name="Google Shape;544;p18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45" name="Google Shape;545;p18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46" name="Google Shape;546;p18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Tahoma"/>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7" name="Shape 547"/>
        <p:cNvGrpSpPr/>
        <p:nvPr/>
      </p:nvGrpSpPr>
      <p:grpSpPr>
        <a:xfrm>
          <a:off x="0" y="0"/>
          <a:ext cx="0" cy="0"/>
          <a:chOff x="0" y="0"/>
          <a:chExt cx="0" cy="0"/>
        </a:xfrm>
      </p:grpSpPr>
      <p:sp>
        <p:nvSpPr>
          <p:cNvPr id="548" name="Google Shape;548;p18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549" name="Google Shape;549;p183"/>
          <p:cNvGrpSpPr/>
          <p:nvPr/>
        </p:nvGrpSpPr>
        <p:grpSpPr>
          <a:xfrm>
            <a:off x="2084388" y="6550025"/>
            <a:ext cx="7059612" cy="49213"/>
            <a:chOff x="2083888" y="6550671"/>
            <a:chExt cx="7060112" cy="48665"/>
          </a:xfrm>
        </p:grpSpPr>
        <p:sp>
          <p:nvSpPr>
            <p:cNvPr id="550" name="Google Shape;550;p18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51" name="Google Shape;551;p18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52" name="Google Shape;552;p18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553" name="Google Shape;553;p18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554" name="Google Shape;554;p183"/>
          <p:cNvGrpSpPr/>
          <p:nvPr/>
        </p:nvGrpSpPr>
        <p:grpSpPr>
          <a:xfrm>
            <a:off x="2133600" y="6553200"/>
            <a:ext cx="7010400" cy="46038"/>
            <a:chOff x="1905000" y="6553200"/>
            <a:chExt cx="7010400" cy="45719"/>
          </a:xfrm>
        </p:grpSpPr>
        <p:sp>
          <p:nvSpPr>
            <p:cNvPr id="555" name="Google Shape;555;p18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56" name="Google Shape;556;p18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57" name="Google Shape;557;p18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558" name="Google Shape;558;p183"/>
          <p:cNvGrpSpPr/>
          <p:nvPr/>
        </p:nvGrpSpPr>
        <p:grpSpPr>
          <a:xfrm>
            <a:off x="0" y="1295400"/>
            <a:ext cx="7010400" cy="46038"/>
            <a:chOff x="1905000" y="6553200"/>
            <a:chExt cx="7010400" cy="45719"/>
          </a:xfrm>
        </p:grpSpPr>
        <p:sp>
          <p:nvSpPr>
            <p:cNvPr id="559" name="Google Shape;559;p18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60" name="Google Shape;560;p18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61" name="Google Shape;561;p18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562" name="Google Shape;562;p18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3" name="Google Shape;563;p18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5" name="Shape 85"/>
        <p:cNvGrpSpPr/>
        <p:nvPr/>
      </p:nvGrpSpPr>
      <p:grpSpPr>
        <a:xfrm>
          <a:off x="0" y="0"/>
          <a:ext cx="0" cy="0"/>
          <a:chOff x="0" y="0"/>
          <a:chExt cx="0" cy="0"/>
        </a:xfrm>
      </p:grpSpPr>
      <p:pic>
        <p:nvPicPr>
          <p:cNvPr descr="Picture 7.png" id="86" name="Google Shape;86;p13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87" name="Google Shape;87;p138"/>
          <p:cNvGrpSpPr/>
          <p:nvPr/>
        </p:nvGrpSpPr>
        <p:grpSpPr>
          <a:xfrm>
            <a:off x="0" y="1295400"/>
            <a:ext cx="7010400" cy="46038"/>
            <a:chOff x="1905000" y="6553200"/>
            <a:chExt cx="7010400" cy="45719"/>
          </a:xfrm>
        </p:grpSpPr>
        <p:sp>
          <p:nvSpPr>
            <p:cNvPr id="88" name="Google Shape;88;p13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9" name="Google Shape;89;p13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90" name="Google Shape;90;p13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91" name="Google Shape;91;p138"/>
          <p:cNvGrpSpPr/>
          <p:nvPr/>
        </p:nvGrpSpPr>
        <p:grpSpPr>
          <a:xfrm>
            <a:off x="2133600" y="6553200"/>
            <a:ext cx="7010400" cy="46038"/>
            <a:chOff x="1905000" y="6553200"/>
            <a:chExt cx="7010400" cy="45719"/>
          </a:xfrm>
        </p:grpSpPr>
        <p:sp>
          <p:nvSpPr>
            <p:cNvPr id="92" name="Google Shape;92;p13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93" name="Google Shape;93;p13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94" name="Google Shape;94;p13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95" name="Google Shape;95;p13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6" name="Google Shape;96;p1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7" name="Google Shape;97;p138"/>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8" name="Google Shape;98;p138"/>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564" name="Shape 564"/>
        <p:cNvGrpSpPr/>
        <p:nvPr/>
      </p:nvGrpSpPr>
      <p:grpSpPr>
        <a:xfrm>
          <a:off x="0" y="0"/>
          <a:ext cx="0" cy="0"/>
          <a:chOff x="0" y="0"/>
          <a:chExt cx="0" cy="0"/>
        </a:xfrm>
      </p:grpSpPr>
      <p:sp>
        <p:nvSpPr>
          <p:cNvPr id="565" name="Google Shape;565;p18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566" name="Google Shape;566;p184"/>
          <p:cNvGrpSpPr/>
          <p:nvPr/>
        </p:nvGrpSpPr>
        <p:grpSpPr>
          <a:xfrm>
            <a:off x="2084388" y="6550025"/>
            <a:ext cx="7059612" cy="49213"/>
            <a:chOff x="2083888" y="6550671"/>
            <a:chExt cx="7060112" cy="48665"/>
          </a:xfrm>
        </p:grpSpPr>
        <p:sp>
          <p:nvSpPr>
            <p:cNvPr id="567" name="Google Shape;567;p18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68" name="Google Shape;568;p18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69" name="Google Shape;569;p18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570" name="Google Shape;570;p184"/>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571" name="Google Shape;571;p184"/>
          <p:cNvGrpSpPr/>
          <p:nvPr/>
        </p:nvGrpSpPr>
        <p:grpSpPr>
          <a:xfrm>
            <a:off x="2133600" y="6553200"/>
            <a:ext cx="7010400" cy="46038"/>
            <a:chOff x="1905000" y="6553200"/>
            <a:chExt cx="7010400" cy="45719"/>
          </a:xfrm>
        </p:grpSpPr>
        <p:sp>
          <p:nvSpPr>
            <p:cNvPr id="572" name="Google Shape;572;p18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73" name="Google Shape;573;p18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74" name="Google Shape;574;p18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575" name="Google Shape;575;p184"/>
          <p:cNvGrpSpPr/>
          <p:nvPr/>
        </p:nvGrpSpPr>
        <p:grpSpPr>
          <a:xfrm>
            <a:off x="0" y="1295400"/>
            <a:ext cx="7010400" cy="46038"/>
            <a:chOff x="1905000" y="6553200"/>
            <a:chExt cx="7010400" cy="45719"/>
          </a:xfrm>
        </p:grpSpPr>
        <p:sp>
          <p:nvSpPr>
            <p:cNvPr id="576" name="Google Shape;576;p18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77" name="Google Shape;577;p18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78" name="Google Shape;578;p18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579" name="Google Shape;579;p184"/>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0" name="Google Shape;580;p18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581" name="Shape 581"/>
        <p:cNvGrpSpPr/>
        <p:nvPr/>
      </p:nvGrpSpPr>
      <p:grpSpPr>
        <a:xfrm>
          <a:off x="0" y="0"/>
          <a:ext cx="0" cy="0"/>
          <a:chOff x="0" y="0"/>
          <a:chExt cx="0" cy="0"/>
        </a:xfrm>
      </p:grpSpPr>
      <p:sp>
        <p:nvSpPr>
          <p:cNvPr id="582" name="Google Shape;582;p185"/>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583" name="Google Shape;583;p185"/>
          <p:cNvGrpSpPr/>
          <p:nvPr/>
        </p:nvGrpSpPr>
        <p:grpSpPr>
          <a:xfrm>
            <a:off x="2084388" y="6550025"/>
            <a:ext cx="7059612" cy="49213"/>
            <a:chOff x="2083888" y="6550671"/>
            <a:chExt cx="7060112" cy="48665"/>
          </a:xfrm>
        </p:grpSpPr>
        <p:sp>
          <p:nvSpPr>
            <p:cNvPr id="584" name="Google Shape;584;p18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85" name="Google Shape;585;p18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86" name="Google Shape;586;p18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587" name="Google Shape;587;p185"/>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588" name="Google Shape;588;p185"/>
          <p:cNvGrpSpPr/>
          <p:nvPr/>
        </p:nvGrpSpPr>
        <p:grpSpPr>
          <a:xfrm>
            <a:off x="2133600" y="6553200"/>
            <a:ext cx="7010400" cy="46038"/>
            <a:chOff x="1905000" y="6553200"/>
            <a:chExt cx="7010400" cy="45719"/>
          </a:xfrm>
        </p:grpSpPr>
        <p:sp>
          <p:nvSpPr>
            <p:cNvPr id="589" name="Google Shape;589;p18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90" name="Google Shape;590;p18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91" name="Google Shape;591;p18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592" name="Google Shape;592;p185"/>
          <p:cNvGrpSpPr/>
          <p:nvPr/>
        </p:nvGrpSpPr>
        <p:grpSpPr>
          <a:xfrm>
            <a:off x="0" y="1295400"/>
            <a:ext cx="7010400" cy="46038"/>
            <a:chOff x="1905000" y="6553200"/>
            <a:chExt cx="7010400" cy="45719"/>
          </a:xfrm>
        </p:grpSpPr>
        <p:sp>
          <p:nvSpPr>
            <p:cNvPr id="593" name="Google Shape;593;p18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94" name="Google Shape;594;p18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595" name="Google Shape;595;p18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596" name="Google Shape;596;p185"/>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7" name="Google Shape;597;p18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p:cSld name="20_Title and Content">
    <p:spTree>
      <p:nvGrpSpPr>
        <p:cNvPr id="598" name="Shape 598"/>
        <p:cNvGrpSpPr/>
        <p:nvPr/>
      </p:nvGrpSpPr>
      <p:grpSpPr>
        <a:xfrm>
          <a:off x="0" y="0"/>
          <a:ext cx="0" cy="0"/>
          <a:chOff x="0" y="0"/>
          <a:chExt cx="0" cy="0"/>
        </a:xfrm>
      </p:grpSpPr>
      <p:sp>
        <p:nvSpPr>
          <p:cNvPr id="599" name="Google Shape;599;p18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600" name="Google Shape;600;p186"/>
          <p:cNvGrpSpPr/>
          <p:nvPr/>
        </p:nvGrpSpPr>
        <p:grpSpPr>
          <a:xfrm>
            <a:off x="2084388" y="6550025"/>
            <a:ext cx="7059612" cy="49213"/>
            <a:chOff x="2083888" y="6550671"/>
            <a:chExt cx="7060112" cy="48665"/>
          </a:xfrm>
        </p:grpSpPr>
        <p:sp>
          <p:nvSpPr>
            <p:cNvPr id="601" name="Google Shape;601;p18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02" name="Google Shape;602;p18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03" name="Google Shape;603;p18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604" name="Google Shape;604;p18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05" name="Google Shape;605;p186"/>
          <p:cNvGrpSpPr/>
          <p:nvPr/>
        </p:nvGrpSpPr>
        <p:grpSpPr>
          <a:xfrm>
            <a:off x="2133600" y="6553200"/>
            <a:ext cx="7010400" cy="46038"/>
            <a:chOff x="1905000" y="6553200"/>
            <a:chExt cx="7010400" cy="45719"/>
          </a:xfrm>
        </p:grpSpPr>
        <p:sp>
          <p:nvSpPr>
            <p:cNvPr id="606" name="Google Shape;606;p18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07" name="Google Shape;607;p18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08" name="Google Shape;608;p18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609" name="Google Shape;609;p186"/>
          <p:cNvGrpSpPr/>
          <p:nvPr/>
        </p:nvGrpSpPr>
        <p:grpSpPr>
          <a:xfrm>
            <a:off x="0" y="1295400"/>
            <a:ext cx="7010400" cy="46038"/>
            <a:chOff x="1905000" y="6553200"/>
            <a:chExt cx="7010400" cy="45719"/>
          </a:xfrm>
        </p:grpSpPr>
        <p:sp>
          <p:nvSpPr>
            <p:cNvPr id="610" name="Google Shape;610;p18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11" name="Google Shape;611;p18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12" name="Google Shape;612;p18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613" name="Google Shape;613;p18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4" name="Google Shape;614;p18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and Content">
  <p:cSld name="21_Title and Content">
    <p:spTree>
      <p:nvGrpSpPr>
        <p:cNvPr id="615" name="Shape 615"/>
        <p:cNvGrpSpPr/>
        <p:nvPr/>
      </p:nvGrpSpPr>
      <p:grpSpPr>
        <a:xfrm>
          <a:off x="0" y="0"/>
          <a:ext cx="0" cy="0"/>
          <a:chOff x="0" y="0"/>
          <a:chExt cx="0" cy="0"/>
        </a:xfrm>
      </p:grpSpPr>
      <p:sp>
        <p:nvSpPr>
          <p:cNvPr id="616" name="Google Shape;616;p18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617" name="Google Shape;617;p187"/>
          <p:cNvGrpSpPr/>
          <p:nvPr/>
        </p:nvGrpSpPr>
        <p:grpSpPr>
          <a:xfrm>
            <a:off x="2084388" y="6550025"/>
            <a:ext cx="7059612" cy="49213"/>
            <a:chOff x="2083888" y="6550671"/>
            <a:chExt cx="7060112" cy="48665"/>
          </a:xfrm>
        </p:grpSpPr>
        <p:sp>
          <p:nvSpPr>
            <p:cNvPr id="618" name="Google Shape;618;p18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19" name="Google Shape;619;p18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20" name="Google Shape;620;p18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621" name="Google Shape;621;p18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22" name="Google Shape;622;p187"/>
          <p:cNvGrpSpPr/>
          <p:nvPr/>
        </p:nvGrpSpPr>
        <p:grpSpPr>
          <a:xfrm>
            <a:off x="2133600" y="6553200"/>
            <a:ext cx="7010400" cy="46038"/>
            <a:chOff x="1905000" y="6553200"/>
            <a:chExt cx="7010400" cy="45719"/>
          </a:xfrm>
        </p:grpSpPr>
        <p:sp>
          <p:nvSpPr>
            <p:cNvPr id="623" name="Google Shape;623;p18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24" name="Google Shape;624;p18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25" name="Google Shape;625;p18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626" name="Google Shape;626;p187"/>
          <p:cNvGrpSpPr/>
          <p:nvPr/>
        </p:nvGrpSpPr>
        <p:grpSpPr>
          <a:xfrm>
            <a:off x="0" y="1295400"/>
            <a:ext cx="7010400" cy="46038"/>
            <a:chOff x="1905000" y="6553200"/>
            <a:chExt cx="7010400" cy="45719"/>
          </a:xfrm>
        </p:grpSpPr>
        <p:sp>
          <p:nvSpPr>
            <p:cNvPr id="627" name="Google Shape;627;p18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28" name="Google Shape;628;p18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29" name="Google Shape;629;p18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630" name="Google Shape;630;p18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1" name="Google Shape;631;p18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632" name="Shape 632"/>
        <p:cNvGrpSpPr/>
        <p:nvPr/>
      </p:nvGrpSpPr>
      <p:grpSpPr>
        <a:xfrm>
          <a:off x="0" y="0"/>
          <a:ext cx="0" cy="0"/>
          <a:chOff x="0" y="0"/>
          <a:chExt cx="0" cy="0"/>
        </a:xfrm>
      </p:grpSpPr>
      <p:sp>
        <p:nvSpPr>
          <p:cNvPr id="633" name="Google Shape;633;p18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634" name="Google Shape;634;p188"/>
          <p:cNvGrpSpPr/>
          <p:nvPr/>
        </p:nvGrpSpPr>
        <p:grpSpPr>
          <a:xfrm>
            <a:off x="2084388" y="6550025"/>
            <a:ext cx="7059612" cy="49213"/>
            <a:chOff x="2083888" y="6550671"/>
            <a:chExt cx="7060112" cy="48665"/>
          </a:xfrm>
        </p:grpSpPr>
        <p:sp>
          <p:nvSpPr>
            <p:cNvPr id="635" name="Google Shape;635;p18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36" name="Google Shape;636;p18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37" name="Google Shape;637;p18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638" name="Google Shape;638;p18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39" name="Google Shape;639;p188"/>
          <p:cNvGrpSpPr/>
          <p:nvPr/>
        </p:nvGrpSpPr>
        <p:grpSpPr>
          <a:xfrm>
            <a:off x="2133600" y="6553200"/>
            <a:ext cx="7010400" cy="46038"/>
            <a:chOff x="1905000" y="6553200"/>
            <a:chExt cx="7010400" cy="45719"/>
          </a:xfrm>
        </p:grpSpPr>
        <p:sp>
          <p:nvSpPr>
            <p:cNvPr id="640" name="Google Shape;640;p18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41" name="Google Shape;641;p18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42" name="Google Shape;642;p18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643" name="Google Shape;643;p188"/>
          <p:cNvGrpSpPr/>
          <p:nvPr/>
        </p:nvGrpSpPr>
        <p:grpSpPr>
          <a:xfrm>
            <a:off x="0" y="1295400"/>
            <a:ext cx="7010400" cy="46038"/>
            <a:chOff x="1905000" y="6553200"/>
            <a:chExt cx="7010400" cy="45719"/>
          </a:xfrm>
        </p:grpSpPr>
        <p:sp>
          <p:nvSpPr>
            <p:cNvPr id="644" name="Google Shape;644;p18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45" name="Google Shape;645;p18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46" name="Google Shape;646;p18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647" name="Google Shape;647;p18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8" name="Google Shape;648;p18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649" name="Shape 649"/>
        <p:cNvGrpSpPr/>
        <p:nvPr/>
      </p:nvGrpSpPr>
      <p:grpSpPr>
        <a:xfrm>
          <a:off x="0" y="0"/>
          <a:ext cx="0" cy="0"/>
          <a:chOff x="0" y="0"/>
          <a:chExt cx="0" cy="0"/>
        </a:xfrm>
      </p:grpSpPr>
      <p:sp>
        <p:nvSpPr>
          <p:cNvPr id="650" name="Google Shape;650;p18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651" name="Google Shape;651;p189"/>
          <p:cNvGrpSpPr/>
          <p:nvPr/>
        </p:nvGrpSpPr>
        <p:grpSpPr>
          <a:xfrm>
            <a:off x="2084388" y="6550025"/>
            <a:ext cx="7059612" cy="49213"/>
            <a:chOff x="2083888" y="6550671"/>
            <a:chExt cx="7060112" cy="48665"/>
          </a:xfrm>
        </p:grpSpPr>
        <p:sp>
          <p:nvSpPr>
            <p:cNvPr id="652" name="Google Shape;652;p18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53" name="Google Shape;653;p18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54" name="Google Shape;654;p18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655" name="Google Shape;655;p18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56" name="Google Shape;656;p189"/>
          <p:cNvGrpSpPr/>
          <p:nvPr/>
        </p:nvGrpSpPr>
        <p:grpSpPr>
          <a:xfrm>
            <a:off x="2133600" y="6553200"/>
            <a:ext cx="7010400" cy="46038"/>
            <a:chOff x="1905000" y="6553200"/>
            <a:chExt cx="7010400" cy="45719"/>
          </a:xfrm>
        </p:grpSpPr>
        <p:sp>
          <p:nvSpPr>
            <p:cNvPr id="657" name="Google Shape;657;p18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58" name="Google Shape;658;p18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59" name="Google Shape;659;p18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660" name="Google Shape;660;p189"/>
          <p:cNvGrpSpPr/>
          <p:nvPr/>
        </p:nvGrpSpPr>
        <p:grpSpPr>
          <a:xfrm>
            <a:off x="0" y="1295400"/>
            <a:ext cx="7010400" cy="46038"/>
            <a:chOff x="1905000" y="6553200"/>
            <a:chExt cx="7010400" cy="45719"/>
          </a:xfrm>
        </p:grpSpPr>
        <p:sp>
          <p:nvSpPr>
            <p:cNvPr id="661" name="Google Shape;661;p18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62" name="Google Shape;662;p18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63" name="Google Shape;663;p18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664" name="Google Shape;664;p18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5" name="Google Shape;665;p18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666" name="Shape 666"/>
        <p:cNvGrpSpPr/>
        <p:nvPr/>
      </p:nvGrpSpPr>
      <p:grpSpPr>
        <a:xfrm>
          <a:off x="0" y="0"/>
          <a:ext cx="0" cy="0"/>
          <a:chOff x="0" y="0"/>
          <a:chExt cx="0" cy="0"/>
        </a:xfrm>
      </p:grpSpPr>
      <p:sp>
        <p:nvSpPr>
          <p:cNvPr id="667" name="Google Shape;667;p19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668" name="Google Shape;668;p190"/>
          <p:cNvGrpSpPr/>
          <p:nvPr/>
        </p:nvGrpSpPr>
        <p:grpSpPr>
          <a:xfrm>
            <a:off x="2084388" y="6550025"/>
            <a:ext cx="7059612" cy="49213"/>
            <a:chOff x="2083888" y="6550671"/>
            <a:chExt cx="7060112" cy="48665"/>
          </a:xfrm>
        </p:grpSpPr>
        <p:sp>
          <p:nvSpPr>
            <p:cNvPr id="669" name="Google Shape;669;p19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70" name="Google Shape;670;p19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71" name="Google Shape;671;p19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672" name="Google Shape;672;p19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73" name="Google Shape;673;p190"/>
          <p:cNvGrpSpPr/>
          <p:nvPr/>
        </p:nvGrpSpPr>
        <p:grpSpPr>
          <a:xfrm>
            <a:off x="2133600" y="6553200"/>
            <a:ext cx="7010400" cy="46038"/>
            <a:chOff x="1905000" y="6553200"/>
            <a:chExt cx="7010400" cy="45719"/>
          </a:xfrm>
        </p:grpSpPr>
        <p:sp>
          <p:nvSpPr>
            <p:cNvPr id="674" name="Google Shape;674;p19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75" name="Google Shape;675;p19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76" name="Google Shape;676;p19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677" name="Google Shape;677;p190"/>
          <p:cNvGrpSpPr/>
          <p:nvPr/>
        </p:nvGrpSpPr>
        <p:grpSpPr>
          <a:xfrm>
            <a:off x="0" y="1295400"/>
            <a:ext cx="7010400" cy="46038"/>
            <a:chOff x="1905000" y="6553200"/>
            <a:chExt cx="7010400" cy="45719"/>
          </a:xfrm>
        </p:grpSpPr>
        <p:sp>
          <p:nvSpPr>
            <p:cNvPr id="678" name="Google Shape;678;p19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79" name="Google Shape;679;p19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680" name="Google Shape;680;p19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681" name="Google Shape;681;p190"/>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2" name="Google Shape;682;p19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5" name="Shape 695"/>
        <p:cNvGrpSpPr/>
        <p:nvPr/>
      </p:nvGrpSpPr>
      <p:grpSpPr>
        <a:xfrm>
          <a:off x="0" y="0"/>
          <a:ext cx="0" cy="0"/>
          <a:chOff x="0" y="0"/>
          <a:chExt cx="0" cy="0"/>
        </a:xfrm>
      </p:grpSpPr>
      <p:sp>
        <p:nvSpPr>
          <p:cNvPr id="696" name="Google Shape;696;p106"/>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7" name="Google Shape;697;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8" name="Google Shape;698;p106"/>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9" name="Google Shape;699;p10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0" name="Shape 700"/>
        <p:cNvGrpSpPr/>
        <p:nvPr/>
      </p:nvGrpSpPr>
      <p:grpSpPr>
        <a:xfrm>
          <a:off x="0" y="0"/>
          <a:ext cx="0" cy="0"/>
          <a:chOff x="0" y="0"/>
          <a:chExt cx="0" cy="0"/>
        </a:xfrm>
      </p:grpSpPr>
      <p:sp>
        <p:nvSpPr>
          <p:cNvPr id="701" name="Google Shape;701;p11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2" name="Google Shape;702;p11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3" name="Google Shape;703;p11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4" name="Shape 704"/>
        <p:cNvGrpSpPr/>
        <p:nvPr/>
      </p:nvGrpSpPr>
      <p:grpSpPr>
        <a:xfrm>
          <a:off x="0" y="0"/>
          <a:ext cx="0" cy="0"/>
          <a:chOff x="0" y="0"/>
          <a:chExt cx="0" cy="0"/>
        </a:xfrm>
      </p:grpSpPr>
      <p:sp>
        <p:nvSpPr>
          <p:cNvPr id="705" name="Google Shape;705;p191"/>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6" name="Google Shape;706;p19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707" name="Google Shape;707;p19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19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19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9" name="Shape 99"/>
        <p:cNvGrpSpPr/>
        <p:nvPr/>
      </p:nvGrpSpPr>
      <p:grpSpPr>
        <a:xfrm>
          <a:off x="0" y="0"/>
          <a:ext cx="0" cy="0"/>
          <a:chOff x="0" y="0"/>
          <a:chExt cx="0" cy="0"/>
        </a:xfrm>
      </p:grpSpPr>
      <p:grpSp>
        <p:nvGrpSpPr>
          <p:cNvPr id="100" name="Google Shape;100;p139"/>
          <p:cNvGrpSpPr/>
          <p:nvPr/>
        </p:nvGrpSpPr>
        <p:grpSpPr>
          <a:xfrm>
            <a:off x="0" y="1295400"/>
            <a:ext cx="7010400" cy="46038"/>
            <a:chOff x="1905000" y="6553200"/>
            <a:chExt cx="7010400" cy="45719"/>
          </a:xfrm>
        </p:grpSpPr>
        <p:sp>
          <p:nvSpPr>
            <p:cNvPr id="101" name="Google Shape;101;p13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2" name="Google Shape;102;p13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3" name="Google Shape;103;p13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04" name="Google Shape;104;p139"/>
          <p:cNvGrpSpPr/>
          <p:nvPr/>
        </p:nvGrpSpPr>
        <p:grpSpPr>
          <a:xfrm>
            <a:off x="2133600" y="6553200"/>
            <a:ext cx="7010400" cy="46038"/>
            <a:chOff x="1905000" y="6553200"/>
            <a:chExt cx="7010400" cy="45719"/>
          </a:xfrm>
        </p:grpSpPr>
        <p:sp>
          <p:nvSpPr>
            <p:cNvPr id="105" name="Google Shape;105;p13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6" name="Google Shape;106;p13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7" name="Google Shape;107;p13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08" name="Google Shape;108;p13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09" name="Google Shape;109;p13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10" name="Google Shape;110;p139"/>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1" name="Google Shape;111;p139"/>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2" name="Google Shape;112;p139"/>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3" name="Google Shape;113;p139"/>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4" name="Google Shape;114;p139"/>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0" name="Shape 710"/>
        <p:cNvGrpSpPr/>
        <p:nvPr/>
      </p:nvGrpSpPr>
      <p:grpSpPr>
        <a:xfrm>
          <a:off x="0" y="0"/>
          <a:ext cx="0" cy="0"/>
          <a:chOff x="0" y="0"/>
          <a:chExt cx="0" cy="0"/>
        </a:xfrm>
      </p:grpSpPr>
      <p:sp>
        <p:nvSpPr>
          <p:cNvPr id="711" name="Google Shape;711;p19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2" name="Google Shape;712;p19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13" name="Google Shape;713;p19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19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19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6" name="Shape 716"/>
        <p:cNvGrpSpPr/>
        <p:nvPr/>
      </p:nvGrpSpPr>
      <p:grpSpPr>
        <a:xfrm>
          <a:off x="0" y="0"/>
          <a:ext cx="0" cy="0"/>
          <a:chOff x="0" y="0"/>
          <a:chExt cx="0" cy="0"/>
        </a:xfrm>
      </p:grpSpPr>
      <p:sp>
        <p:nvSpPr>
          <p:cNvPr id="717" name="Google Shape;717;p19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8" name="Google Shape;718;p19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19" name="Google Shape;719;p19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20" name="Google Shape;720;p19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19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19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9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25" name="Google Shape;725;p1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26" name="Google Shape;726;p1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727" name="Google Shape;727;p1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28" name="Google Shape;728;p1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729" name="Google Shape;729;p19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19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19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2" name="Shape 732"/>
        <p:cNvGrpSpPr/>
        <p:nvPr/>
      </p:nvGrpSpPr>
      <p:grpSpPr>
        <a:xfrm>
          <a:off x="0" y="0"/>
          <a:ext cx="0" cy="0"/>
          <a:chOff x="0" y="0"/>
          <a:chExt cx="0" cy="0"/>
        </a:xfrm>
      </p:grpSpPr>
      <p:sp>
        <p:nvSpPr>
          <p:cNvPr id="733" name="Google Shape;733;p19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4" name="Google Shape;734;p19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19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19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7" name="Shape 737"/>
        <p:cNvGrpSpPr/>
        <p:nvPr/>
      </p:nvGrpSpPr>
      <p:grpSpPr>
        <a:xfrm>
          <a:off x="0" y="0"/>
          <a:ext cx="0" cy="0"/>
          <a:chOff x="0" y="0"/>
          <a:chExt cx="0" cy="0"/>
        </a:xfrm>
      </p:grpSpPr>
      <p:sp>
        <p:nvSpPr>
          <p:cNvPr id="738" name="Google Shape;738;p19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9" name="Google Shape;739;p19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740" name="Google Shape;740;p19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41" name="Google Shape;741;p19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19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19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4" name="Shape 744"/>
        <p:cNvGrpSpPr/>
        <p:nvPr/>
      </p:nvGrpSpPr>
      <p:grpSpPr>
        <a:xfrm>
          <a:off x="0" y="0"/>
          <a:ext cx="0" cy="0"/>
          <a:chOff x="0" y="0"/>
          <a:chExt cx="0" cy="0"/>
        </a:xfrm>
      </p:grpSpPr>
      <p:sp>
        <p:nvSpPr>
          <p:cNvPr id="745" name="Google Shape;745;p19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6" name="Google Shape;746;p197"/>
          <p:cNvSpPr/>
          <p:nvPr>
            <p:ph idx="2" type="pic"/>
          </p:nvPr>
        </p:nvSpPr>
        <p:spPr>
          <a:xfrm>
            <a:off x="1792288" y="612775"/>
            <a:ext cx="5486400" cy="4114800"/>
          </a:xfrm>
          <a:prstGeom prst="rect">
            <a:avLst/>
          </a:prstGeom>
          <a:noFill/>
          <a:ln>
            <a:noFill/>
          </a:ln>
        </p:spPr>
      </p:sp>
      <p:sp>
        <p:nvSpPr>
          <p:cNvPr id="747" name="Google Shape;747;p19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48" name="Google Shape;748;p19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19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19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 name="Shape 751"/>
        <p:cNvGrpSpPr/>
        <p:nvPr/>
      </p:nvGrpSpPr>
      <p:grpSpPr>
        <a:xfrm>
          <a:off x="0" y="0"/>
          <a:ext cx="0" cy="0"/>
          <a:chOff x="0" y="0"/>
          <a:chExt cx="0" cy="0"/>
        </a:xfrm>
      </p:grpSpPr>
      <p:sp>
        <p:nvSpPr>
          <p:cNvPr id="752" name="Google Shape;752;p19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3" name="Google Shape;753;p19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4" name="Google Shape;754;p19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19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19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7" name="Shape 757"/>
        <p:cNvGrpSpPr/>
        <p:nvPr/>
      </p:nvGrpSpPr>
      <p:grpSpPr>
        <a:xfrm>
          <a:off x="0" y="0"/>
          <a:ext cx="0" cy="0"/>
          <a:chOff x="0" y="0"/>
          <a:chExt cx="0" cy="0"/>
        </a:xfrm>
      </p:grpSpPr>
      <p:sp>
        <p:nvSpPr>
          <p:cNvPr id="758" name="Google Shape;758;p199"/>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9" name="Google Shape;759;p19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0" name="Google Shape;760;p19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19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19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763" name="Shape 763"/>
        <p:cNvGrpSpPr/>
        <p:nvPr/>
      </p:nvGrpSpPr>
      <p:grpSpPr>
        <a:xfrm>
          <a:off x="0" y="0"/>
          <a:ext cx="0" cy="0"/>
          <a:chOff x="0" y="0"/>
          <a:chExt cx="0" cy="0"/>
        </a:xfrm>
      </p:grpSpPr>
      <p:sp>
        <p:nvSpPr>
          <p:cNvPr id="764" name="Google Shape;764;p200"/>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65" name="Google Shape;765;p200"/>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66" name="Google Shape;766;p200"/>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67" name="Google Shape;767;p200"/>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pic>
        <p:nvPicPr>
          <p:cNvPr descr="BITS_university_logo_whitevert.png" id="768" name="Google Shape;768;p200"/>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769" name="Google Shape;769;p200"/>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770" name="Google Shape;770;p200"/>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771" name="Google Shape;771;p200"/>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72" name="Google Shape;772;p200"/>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73" name="Google Shape;773;p200"/>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74" name="Google Shape;774;p200"/>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t/>
            </a:r>
            <a:endParaRPr b="0" i="0" sz="1600" u="none" cap="none" strike="noStrike">
              <a:solidFill>
                <a:srgbClr val="FFFFFF"/>
              </a:solidFill>
              <a:latin typeface="Arial"/>
              <a:ea typeface="Arial"/>
              <a:cs typeface="Arial"/>
              <a:sym typeface="Arial"/>
            </a:endParaRPr>
          </a:p>
        </p:txBody>
      </p:sp>
      <p:pic>
        <p:nvPicPr>
          <p:cNvPr descr="BITS_university_logo_whitevert.png" id="775" name="Google Shape;775;p200"/>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776" name="Google Shape;776;p200"/>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777" name="Google Shape;777;p200"/>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778" name="Google Shape;778;p200"/>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9" name="Google Shape;779;p200"/>
          <p:cNvSpPr txBox="1"/>
          <p:nvPr>
            <p:ph type="title"/>
          </p:nvPr>
        </p:nvSpPr>
        <p:spPr>
          <a:xfrm>
            <a:off x="2514600" y="3810000"/>
            <a:ext cx="6019800" cy="1524000"/>
          </a:xfrm>
          <a:prstGeom prst="rect">
            <a:avLst/>
          </a:prstGeom>
          <a:noFill/>
          <a:ln>
            <a:noFill/>
          </a:ln>
        </p:spPr>
        <p:txBody>
          <a:bodyPr anchorCtr="0" anchor="t" bIns="45700" lIns="91425" spcFirstLastPara="1" rIns="91425" wrap="square" tIns="45700">
            <a:noAutofit/>
          </a:bodyPr>
          <a:lstStyle>
            <a:lvl1pPr lvl="0" marR="0" rtl="0" algn="l">
              <a:lnSpc>
                <a:spcPct val="90909"/>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83" name="Shape 783"/>
        <p:cNvGrpSpPr/>
        <p:nvPr/>
      </p:nvGrpSpPr>
      <p:grpSpPr>
        <a:xfrm>
          <a:off x="0" y="0"/>
          <a:ext cx="0" cy="0"/>
          <a:chOff x="0" y="0"/>
          <a:chExt cx="0" cy="0"/>
        </a:xfrm>
      </p:grpSpPr>
      <p:sp>
        <p:nvSpPr>
          <p:cNvPr id="784" name="Google Shape;784;p10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600" u="none" cap="none" strike="noStrike">
              <a:solidFill>
                <a:srgbClr val="000000"/>
              </a:solidFill>
              <a:latin typeface="Tahoma"/>
              <a:ea typeface="Tahoma"/>
              <a:cs typeface="Tahoma"/>
              <a:sym typeface="Tahoma"/>
            </a:endParaRPr>
          </a:p>
        </p:txBody>
      </p:sp>
      <p:grpSp>
        <p:nvGrpSpPr>
          <p:cNvPr id="785" name="Google Shape;785;p108"/>
          <p:cNvGrpSpPr/>
          <p:nvPr/>
        </p:nvGrpSpPr>
        <p:grpSpPr>
          <a:xfrm>
            <a:off x="2084388" y="6550025"/>
            <a:ext cx="7059612" cy="49213"/>
            <a:chOff x="2083888" y="6550671"/>
            <a:chExt cx="7060112" cy="48665"/>
          </a:xfrm>
        </p:grpSpPr>
        <p:sp>
          <p:nvSpPr>
            <p:cNvPr id="786" name="Google Shape;786;p10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787" name="Google Shape;787;p10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788" name="Google Shape;788;p10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grpSp>
      <p:pic>
        <p:nvPicPr>
          <p:cNvPr descr="Picture 7.png" id="789" name="Google Shape;789;p108"/>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790" name="Google Shape;790;p108"/>
          <p:cNvGrpSpPr/>
          <p:nvPr/>
        </p:nvGrpSpPr>
        <p:grpSpPr>
          <a:xfrm>
            <a:off x="2133600" y="6553200"/>
            <a:ext cx="7010400" cy="46038"/>
            <a:chOff x="1905000" y="6553200"/>
            <a:chExt cx="7010400" cy="45719"/>
          </a:xfrm>
        </p:grpSpPr>
        <p:sp>
          <p:nvSpPr>
            <p:cNvPr id="791" name="Google Shape;791;p1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792" name="Google Shape;792;p1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793" name="Google Shape;793;p1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grpSp>
      <p:grpSp>
        <p:nvGrpSpPr>
          <p:cNvPr id="794" name="Google Shape;794;p108"/>
          <p:cNvGrpSpPr/>
          <p:nvPr/>
        </p:nvGrpSpPr>
        <p:grpSpPr>
          <a:xfrm>
            <a:off x="0" y="1295400"/>
            <a:ext cx="7010400" cy="46038"/>
            <a:chOff x="1905000" y="6553200"/>
            <a:chExt cx="7010400" cy="45719"/>
          </a:xfrm>
        </p:grpSpPr>
        <p:sp>
          <p:nvSpPr>
            <p:cNvPr id="795" name="Google Shape;795;p1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796" name="Google Shape;796;p1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797" name="Google Shape;797;p1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grpSp>
      <p:sp>
        <p:nvSpPr>
          <p:cNvPr id="798" name="Google Shape;798;p10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9" name="Google Shape;799;p10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5" name="Shape 115"/>
        <p:cNvGrpSpPr/>
        <p:nvPr/>
      </p:nvGrpSpPr>
      <p:grpSpPr>
        <a:xfrm>
          <a:off x="0" y="0"/>
          <a:ext cx="0" cy="0"/>
          <a:chOff x="0" y="0"/>
          <a:chExt cx="0" cy="0"/>
        </a:xfrm>
      </p:grpSpPr>
      <p:grpSp>
        <p:nvGrpSpPr>
          <p:cNvPr id="116" name="Google Shape;116;p140"/>
          <p:cNvGrpSpPr/>
          <p:nvPr/>
        </p:nvGrpSpPr>
        <p:grpSpPr>
          <a:xfrm>
            <a:off x="0" y="1295400"/>
            <a:ext cx="7010400" cy="46038"/>
            <a:chOff x="1905000" y="6553200"/>
            <a:chExt cx="7010400" cy="45719"/>
          </a:xfrm>
        </p:grpSpPr>
        <p:sp>
          <p:nvSpPr>
            <p:cNvPr id="117" name="Google Shape;117;p14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18" name="Google Shape;118;p14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19" name="Google Shape;119;p14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20" name="Google Shape;120;p140"/>
          <p:cNvGrpSpPr/>
          <p:nvPr/>
        </p:nvGrpSpPr>
        <p:grpSpPr>
          <a:xfrm>
            <a:off x="2133600" y="6553200"/>
            <a:ext cx="7010400" cy="46038"/>
            <a:chOff x="1905000" y="6553200"/>
            <a:chExt cx="7010400" cy="45719"/>
          </a:xfrm>
        </p:grpSpPr>
        <p:sp>
          <p:nvSpPr>
            <p:cNvPr id="121" name="Google Shape;121;p14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22" name="Google Shape;122;p14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23" name="Google Shape;123;p14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24" name="Google Shape;124;p14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25" name="Google Shape;125;p14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26" name="Google Shape;126;p140"/>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Blank">
    <p:spTree>
      <p:nvGrpSpPr>
        <p:cNvPr id="800" name="Shape 800"/>
        <p:cNvGrpSpPr/>
        <p:nvPr/>
      </p:nvGrpSpPr>
      <p:grpSpPr>
        <a:xfrm>
          <a:off x="0" y="0"/>
          <a:ext cx="0" cy="0"/>
          <a:chOff x="0" y="0"/>
          <a:chExt cx="0" cy="0"/>
        </a:xfrm>
      </p:grpSpPr>
      <p:grpSp>
        <p:nvGrpSpPr>
          <p:cNvPr id="801" name="Google Shape;801;p109"/>
          <p:cNvGrpSpPr/>
          <p:nvPr/>
        </p:nvGrpSpPr>
        <p:grpSpPr>
          <a:xfrm>
            <a:off x="0" y="1295400"/>
            <a:ext cx="7010400" cy="46038"/>
            <a:chOff x="1905000" y="6553200"/>
            <a:chExt cx="7010400" cy="45719"/>
          </a:xfrm>
        </p:grpSpPr>
        <p:sp>
          <p:nvSpPr>
            <p:cNvPr id="802" name="Google Shape;802;p10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803" name="Google Shape;803;p10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804" name="Google Shape;804;p10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grpSp>
      <p:grpSp>
        <p:nvGrpSpPr>
          <p:cNvPr id="805" name="Google Shape;805;p109"/>
          <p:cNvGrpSpPr/>
          <p:nvPr/>
        </p:nvGrpSpPr>
        <p:grpSpPr>
          <a:xfrm>
            <a:off x="2133600" y="6553200"/>
            <a:ext cx="7010400" cy="46038"/>
            <a:chOff x="1905000" y="6553200"/>
            <a:chExt cx="7010400" cy="45719"/>
          </a:xfrm>
        </p:grpSpPr>
        <p:sp>
          <p:nvSpPr>
            <p:cNvPr id="806" name="Google Shape;806;p10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807" name="Google Shape;807;p10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sp>
          <p:nvSpPr>
            <p:cNvPr id="808" name="Google Shape;808;p10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FFFFFF"/>
                </a:solidFill>
                <a:latin typeface="Tahoma"/>
                <a:ea typeface="Tahoma"/>
                <a:cs typeface="Tahoma"/>
                <a:sym typeface="Tahoma"/>
              </a:endParaRPr>
            </a:p>
          </p:txBody>
        </p:sp>
      </p:grpSp>
      <p:pic>
        <p:nvPicPr>
          <p:cNvPr descr="Picture 7.png" id="809" name="Google Shape;809;p109"/>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sp>
        <p:nvSpPr>
          <p:cNvPr id="810" name="Google Shape;810;p10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600" u="none" cap="none" strike="noStrike">
              <a:solidFill>
                <a:srgbClr val="000000"/>
              </a:solidFill>
              <a:latin typeface="Tahoma"/>
              <a:ea typeface="Tahoma"/>
              <a:cs typeface="Tahoma"/>
              <a:sym typeface="Tahoma"/>
            </a:endParaRPr>
          </a:p>
        </p:txBody>
      </p:sp>
      <p:sp>
        <p:nvSpPr>
          <p:cNvPr id="811" name="Google Shape;811;p109"/>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one">
  <p:cSld name="Blank_one">
    <p:spTree>
      <p:nvGrpSpPr>
        <p:cNvPr id="812" name="Shape 812"/>
        <p:cNvGrpSpPr/>
        <p:nvPr/>
      </p:nvGrpSpPr>
      <p:grpSpPr>
        <a:xfrm>
          <a:off x="0" y="0"/>
          <a:ext cx="0" cy="0"/>
          <a:chOff x="0" y="0"/>
          <a:chExt cx="0" cy="0"/>
        </a:xfrm>
      </p:grpSpPr>
      <p:sp>
        <p:nvSpPr>
          <p:cNvPr id="813" name="Google Shape;813;p110"/>
          <p:cNvSpPr txBox="1"/>
          <p:nvPr/>
        </p:nvSpPr>
        <p:spPr>
          <a:xfrm>
            <a:off x="8153400" y="6550025"/>
            <a:ext cx="9906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a:t>
            </a:r>
            <a:endParaRPr b="0" i="0" sz="1100" u="none" cap="none" strike="noStrike">
              <a:solidFill>
                <a:srgbClr val="101141"/>
              </a:solidFill>
              <a:latin typeface="Arial"/>
              <a:ea typeface="Arial"/>
              <a:cs typeface="Arial"/>
              <a:sym typeface="Arial"/>
            </a:endParaRPr>
          </a:p>
        </p:txBody>
      </p:sp>
      <p:grpSp>
        <p:nvGrpSpPr>
          <p:cNvPr id="814" name="Google Shape;814;p110"/>
          <p:cNvGrpSpPr/>
          <p:nvPr/>
        </p:nvGrpSpPr>
        <p:grpSpPr>
          <a:xfrm>
            <a:off x="2084388" y="6550025"/>
            <a:ext cx="7059612" cy="49213"/>
            <a:chOff x="2083888" y="6550671"/>
            <a:chExt cx="7060112" cy="48665"/>
          </a:xfrm>
        </p:grpSpPr>
        <p:sp>
          <p:nvSpPr>
            <p:cNvPr id="815" name="Google Shape;815;p1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16" name="Google Shape;816;p1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17" name="Google Shape;817;p1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818" name="Google Shape;818;p11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819" name="Google Shape;819;p110"/>
          <p:cNvGrpSpPr/>
          <p:nvPr/>
        </p:nvGrpSpPr>
        <p:grpSpPr>
          <a:xfrm>
            <a:off x="2133600" y="6553200"/>
            <a:ext cx="7010400" cy="46038"/>
            <a:chOff x="1905000" y="6553200"/>
            <a:chExt cx="7010400" cy="45719"/>
          </a:xfrm>
        </p:grpSpPr>
        <p:sp>
          <p:nvSpPr>
            <p:cNvPr id="820" name="Google Shape;820;p1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21" name="Google Shape;821;p1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22" name="Google Shape;822;p1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823" name="Google Shape;823;p110"/>
          <p:cNvGrpSpPr/>
          <p:nvPr/>
        </p:nvGrpSpPr>
        <p:grpSpPr>
          <a:xfrm>
            <a:off x="0" y="1295400"/>
            <a:ext cx="7010400" cy="46038"/>
            <a:chOff x="1905000" y="6553200"/>
            <a:chExt cx="7010400" cy="45719"/>
          </a:xfrm>
        </p:grpSpPr>
        <p:sp>
          <p:nvSpPr>
            <p:cNvPr id="824" name="Google Shape;824;p1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25" name="Google Shape;825;p1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26" name="Google Shape;826;p1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27" name="Shape 827"/>
        <p:cNvGrpSpPr/>
        <p:nvPr/>
      </p:nvGrpSpPr>
      <p:grpSpPr>
        <a:xfrm>
          <a:off x="0" y="0"/>
          <a:ext cx="0" cy="0"/>
          <a:chOff x="0" y="0"/>
          <a:chExt cx="0" cy="0"/>
        </a:xfrm>
      </p:grpSpPr>
      <p:sp>
        <p:nvSpPr>
          <p:cNvPr id="828" name="Google Shape;828;p201"/>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829" name="Google Shape;829;p201"/>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30" name="Google Shape;830;p201"/>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31" name="Google Shape;831;p201"/>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832" name="Google Shape;832;p201"/>
          <p:cNvPicPr preferRelativeResize="0"/>
          <p:nvPr/>
        </p:nvPicPr>
        <p:blipFill rotWithShape="1">
          <a:blip r:embed="rId2">
            <a:alphaModFix/>
          </a:blip>
          <a:srcRect b="28592" l="0" r="0" t="2"/>
          <a:stretch/>
        </p:blipFill>
        <p:spPr>
          <a:xfrm>
            <a:off x="76200" y="3352800"/>
            <a:ext cx="2057400" cy="1979613"/>
          </a:xfrm>
          <a:prstGeom prst="rect">
            <a:avLst/>
          </a:prstGeom>
          <a:noFill/>
          <a:ln>
            <a:noFill/>
          </a:ln>
        </p:spPr>
      </p:pic>
      <p:sp>
        <p:nvSpPr>
          <p:cNvPr id="833" name="Google Shape;833;p201"/>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34" name="Google Shape;834;p201"/>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35" name="Google Shape;835;p201"/>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36" name="Shape 836"/>
        <p:cNvGrpSpPr/>
        <p:nvPr/>
      </p:nvGrpSpPr>
      <p:grpSpPr>
        <a:xfrm>
          <a:off x="0" y="0"/>
          <a:ext cx="0" cy="0"/>
          <a:chOff x="0" y="0"/>
          <a:chExt cx="0" cy="0"/>
        </a:xfrm>
      </p:grpSpPr>
      <p:sp>
        <p:nvSpPr>
          <p:cNvPr id="837" name="Google Shape;837;p202"/>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838" name="Google Shape;838;p202"/>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39" name="Google Shape;839;p202"/>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40" name="Google Shape;840;p202"/>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841" name="Google Shape;841;p202"/>
          <p:cNvPicPr preferRelativeResize="0"/>
          <p:nvPr/>
        </p:nvPicPr>
        <p:blipFill rotWithShape="1">
          <a:blip r:embed="rId2">
            <a:alphaModFix/>
          </a:blip>
          <a:srcRect b="28592" l="0" r="0" t="2"/>
          <a:stretch/>
        </p:blipFill>
        <p:spPr>
          <a:xfrm>
            <a:off x="76200" y="3352800"/>
            <a:ext cx="2057400" cy="1979613"/>
          </a:xfrm>
          <a:prstGeom prst="rect">
            <a:avLst/>
          </a:prstGeom>
          <a:noFill/>
          <a:ln>
            <a:noFill/>
          </a:ln>
        </p:spPr>
      </p:pic>
      <p:sp>
        <p:nvSpPr>
          <p:cNvPr id="842" name="Google Shape;842;p202"/>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43" name="Google Shape;843;p202"/>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44" name="Google Shape;844;p202"/>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845" name="Google Shape;845;p202"/>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46" name="Google Shape;846;p202"/>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47" name="Google Shape;847;p202"/>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848" name="Google Shape;848;p202"/>
          <p:cNvPicPr preferRelativeResize="0"/>
          <p:nvPr/>
        </p:nvPicPr>
        <p:blipFill rotWithShape="1">
          <a:blip r:embed="rId2">
            <a:alphaModFix/>
          </a:blip>
          <a:srcRect b="28592" l="0" r="0" t="2"/>
          <a:stretch/>
        </p:blipFill>
        <p:spPr>
          <a:xfrm>
            <a:off x="76200" y="3352800"/>
            <a:ext cx="2057400" cy="1979613"/>
          </a:xfrm>
          <a:prstGeom prst="rect">
            <a:avLst/>
          </a:prstGeom>
          <a:noFill/>
          <a:ln>
            <a:noFill/>
          </a:ln>
        </p:spPr>
      </p:pic>
      <p:sp>
        <p:nvSpPr>
          <p:cNvPr id="849" name="Google Shape;849;p202"/>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50" name="Google Shape;850;p202"/>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51" name="Google Shape;851;p202"/>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2" name="Google Shape;852;p202"/>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53" name="Shape 853"/>
        <p:cNvGrpSpPr/>
        <p:nvPr/>
      </p:nvGrpSpPr>
      <p:grpSpPr>
        <a:xfrm>
          <a:off x="0" y="0"/>
          <a:ext cx="0" cy="0"/>
          <a:chOff x="0" y="0"/>
          <a:chExt cx="0" cy="0"/>
        </a:xfrm>
      </p:grpSpPr>
      <p:pic>
        <p:nvPicPr>
          <p:cNvPr descr="\\Server\D\jyoti\FI023_BITS_v1\styleguide img\IMG_5627_b.jpg" id="854" name="Google Shape;854;p20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855" name="Google Shape;855;p203"/>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Picture 7.png" id="856" name="Google Shape;856;p203"/>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857" name="Google Shape;857;p203"/>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58" name="Google Shape;858;p203"/>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59" name="Google Shape;859;p203"/>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60" name="Google Shape;860;p203"/>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61" name="Google Shape;861;p203"/>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62" name="Google Shape;862;p203"/>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_one">
  <p:cSld name="3_Blank_one">
    <p:spTree>
      <p:nvGrpSpPr>
        <p:cNvPr id="863" name="Shape 863"/>
        <p:cNvGrpSpPr/>
        <p:nvPr/>
      </p:nvGrpSpPr>
      <p:grpSpPr>
        <a:xfrm>
          <a:off x="0" y="0"/>
          <a:ext cx="0" cy="0"/>
          <a:chOff x="0" y="0"/>
          <a:chExt cx="0" cy="0"/>
        </a:xfrm>
      </p:grpSpPr>
      <p:sp>
        <p:nvSpPr>
          <p:cNvPr id="864" name="Google Shape;864;p204"/>
          <p:cNvSpPr txBox="1"/>
          <p:nvPr/>
        </p:nvSpPr>
        <p:spPr>
          <a:xfrm>
            <a:off x="8153400" y="6550025"/>
            <a:ext cx="9906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a:t>
            </a:r>
            <a:endParaRPr b="0" i="0" sz="1100" u="none" cap="none" strike="noStrike">
              <a:solidFill>
                <a:srgbClr val="101141"/>
              </a:solidFill>
              <a:latin typeface="Arial"/>
              <a:ea typeface="Arial"/>
              <a:cs typeface="Arial"/>
              <a:sym typeface="Arial"/>
            </a:endParaRPr>
          </a:p>
        </p:txBody>
      </p:sp>
      <p:grpSp>
        <p:nvGrpSpPr>
          <p:cNvPr id="865" name="Google Shape;865;p204"/>
          <p:cNvGrpSpPr/>
          <p:nvPr/>
        </p:nvGrpSpPr>
        <p:grpSpPr>
          <a:xfrm>
            <a:off x="2084388" y="6550025"/>
            <a:ext cx="7059612" cy="49213"/>
            <a:chOff x="2083888" y="6550671"/>
            <a:chExt cx="7060112" cy="48665"/>
          </a:xfrm>
        </p:grpSpPr>
        <p:sp>
          <p:nvSpPr>
            <p:cNvPr id="866" name="Google Shape;866;p20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67" name="Google Shape;867;p20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68" name="Google Shape;868;p20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869" name="Google Shape;869;p204"/>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870" name="Google Shape;870;p204"/>
          <p:cNvGrpSpPr/>
          <p:nvPr/>
        </p:nvGrpSpPr>
        <p:grpSpPr>
          <a:xfrm>
            <a:off x="2133600" y="6553200"/>
            <a:ext cx="7010400" cy="46038"/>
            <a:chOff x="1905000" y="6553200"/>
            <a:chExt cx="7010400" cy="45719"/>
          </a:xfrm>
        </p:grpSpPr>
        <p:sp>
          <p:nvSpPr>
            <p:cNvPr id="871" name="Google Shape;871;p20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72" name="Google Shape;872;p20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73" name="Google Shape;873;p20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874" name="Google Shape;874;p204"/>
          <p:cNvGrpSpPr/>
          <p:nvPr/>
        </p:nvGrpSpPr>
        <p:grpSpPr>
          <a:xfrm>
            <a:off x="0" y="1295400"/>
            <a:ext cx="7010400" cy="46038"/>
            <a:chOff x="1905000" y="6553200"/>
            <a:chExt cx="7010400" cy="45719"/>
          </a:xfrm>
        </p:grpSpPr>
        <p:sp>
          <p:nvSpPr>
            <p:cNvPr id="875" name="Google Shape;875;p20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76" name="Google Shape;876;p20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77" name="Google Shape;877;p20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_one">
  <p:cSld name="2_Blank_one">
    <p:spTree>
      <p:nvGrpSpPr>
        <p:cNvPr id="878" name="Shape 878"/>
        <p:cNvGrpSpPr/>
        <p:nvPr/>
      </p:nvGrpSpPr>
      <p:grpSpPr>
        <a:xfrm>
          <a:off x="0" y="0"/>
          <a:ext cx="0" cy="0"/>
          <a:chOff x="0" y="0"/>
          <a:chExt cx="0" cy="0"/>
        </a:xfrm>
      </p:grpSpPr>
      <p:sp>
        <p:nvSpPr>
          <p:cNvPr id="879" name="Google Shape;879;p205"/>
          <p:cNvSpPr txBox="1"/>
          <p:nvPr/>
        </p:nvSpPr>
        <p:spPr>
          <a:xfrm>
            <a:off x="8153400" y="6550025"/>
            <a:ext cx="9906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a:t>
            </a:r>
            <a:endParaRPr b="0" i="0" sz="1100" u="none" cap="none" strike="noStrike">
              <a:solidFill>
                <a:srgbClr val="101141"/>
              </a:solidFill>
              <a:latin typeface="Arial"/>
              <a:ea typeface="Arial"/>
              <a:cs typeface="Arial"/>
              <a:sym typeface="Arial"/>
            </a:endParaRPr>
          </a:p>
        </p:txBody>
      </p:sp>
      <p:grpSp>
        <p:nvGrpSpPr>
          <p:cNvPr id="880" name="Google Shape;880;p205"/>
          <p:cNvGrpSpPr/>
          <p:nvPr/>
        </p:nvGrpSpPr>
        <p:grpSpPr>
          <a:xfrm>
            <a:off x="2084388" y="6550025"/>
            <a:ext cx="7059612" cy="49213"/>
            <a:chOff x="2083888" y="6550671"/>
            <a:chExt cx="7060112" cy="48665"/>
          </a:xfrm>
        </p:grpSpPr>
        <p:sp>
          <p:nvSpPr>
            <p:cNvPr id="881" name="Google Shape;881;p20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82" name="Google Shape;882;p20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83" name="Google Shape;883;p20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884" name="Google Shape;884;p205"/>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885" name="Google Shape;885;p205"/>
          <p:cNvGrpSpPr/>
          <p:nvPr/>
        </p:nvGrpSpPr>
        <p:grpSpPr>
          <a:xfrm>
            <a:off x="2133600" y="6553200"/>
            <a:ext cx="7010400" cy="46038"/>
            <a:chOff x="1905000" y="6553200"/>
            <a:chExt cx="7010400" cy="45719"/>
          </a:xfrm>
        </p:grpSpPr>
        <p:sp>
          <p:nvSpPr>
            <p:cNvPr id="886" name="Google Shape;886;p20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87" name="Google Shape;887;p20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88" name="Google Shape;888;p20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889" name="Google Shape;889;p205"/>
          <p:cNvGrpSpPr/>
          <p:nvPr/>
        </p:nvGrpSpPr>
        <p:grpSpPr>
          <a:xfrm>
            <a:off x="0" y="1295400"/>
            <a:ext cx="7010400" cy="46038"/>
            <a:chOff x="1905000" y="6553200"/>
            <a:chExt cx="7010400" cy="45719"/>
          </a:xfrm>
        </p:grpSpPr>
        <p:sp>
          <p:nvSpPr>
            <p:cNvPr id="890" name="Google Shape;890;p20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91" name="Google Shape;891;p20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92" name="Google Shape;892;p20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_one">
  <p:cSld name="1_Blank_one">
    <p:spTree>
      <p:nvGrpSpPr>
        <p:cNvPr id="893" name="Shape 893"/>
        <p:cNvGrpSpPr/>
        <p:nvPr/>
      </p:nvGrpSpPr>
      <p:grpSpPr>
        <a:xfrm>
          <a:off x="0" y="0"/>
          <a:ext cx="0" cy="0"/>
          <a:chOff x="0" y="0"/>
          <a:chExt cx="0" cy="0"/>
        </a:xfrm>
      </p:grpSpPr>
      <p:sp>
        <p:nvSpPr>
          <p:cNvPr id="894" name="Google Shape;894;p206"/>
          <p:cNvSpPr txBox="1"/>
          <p:nvPr/>
        </p:nvSpPr>
        <p:spPr>
          <a:xfrm>
            <a:off x="8153400" y="6550025"/>
            <a:ext cx="9906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a:t>
            </a:r>
            <a:endParaRPr b="0" i="0" sz="1100" u="none" cap="none" strike="noStrike">
              <a:solidFill>
                <a:srgbClr val="101141"/>
              </a:solidFill>
              <a:latin typeface="Arial"/>
              <a:ea typeface="Arial"/>
              <a:cs typeface="Arial"/>
              <a:sym typeface="Arial"/>
            </a:endParaRPr>
          </a:p>
        </p:txBody>
      </p:sp>
      <p:grpSp>
        <p:nvGrpSpPr>
          <p:cNvPr id="895" name="Google Shape;895;p206"/>
          <p:cNvGrpSpPr/>
          <p:nvPr/>
        </p:nvGrpSpPr>
        <p:grpSpPr>
          <a:xfrm>
            <a:off x="2084388" y="6550025"/>
            <a:ext cx="7059612" cy="49213"/>
            <a:chOff x="2083888" y="6550671"/>
            <a:chExt cx="7060112" cy="48665"/>
          </a:xfrm>
        </p:grpSpPr>
        <p:sp>
          <p:nvSpPr>
            <p:cNvPr id="896" name="Google Shape;896;p20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97" name="Google Shape;897;p20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898" name="Google Shape;898;p20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899" name="Google Shape;899;p20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900" name="Google Shape;900;p206"/>
          <p:cNvGrpSpPr/>
          <p:nvPr/>
        </p:nvGrpSpPr>
        <p:grpSpPr>
          <a:xfrm>
            <a:off x="2133600" y="6553200"/>
            <a:ext cx="7010400" cy="46038"/>
            <a:chOff x="1905000" y="6553200"/>
            <a:chExt cx="7010400" cy="45719"/>
          </a:xfrm>
        </p:grpSpPr>
        <p:sp>
          <p:nvSpPr>
            <p:cNvPr id="901" name="Google Shape;901;p20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02" name="Google Shape;902;p20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03" name="Google Shape;903;p20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04" name="Google Shape;904;p206"/>
          <p:cNvGrpSpPr/>
          <p:nvPr/>
        </p:nvGrpSpPr>
        <p:grpSpPr>
          <a:xfrm>
            <a:off x="0" y="1295400"/>
            <a:ext cx="7010400" cy="46038"/>
            <a:chOff x="1905000" y="6553200"/>
            <a:chExt cx="7010400" cy="45719"/>
          </a:xfrm>
        </p:grpSpPr>
        <p:sp>
          <p:nvSpPr>
            <p:cNvPr id="905" name="Google Shape;905;p20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06" name="Google Shape;906;p20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07" name="Google Shape;907;p20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8" name="Shape 908"/>
        <p:cNvGrpSpPr/>
        <p:nvPr/>
      </p:nvGrpSpPr>
      <p:grpSpPr>
        <a:xfrm>
          <a:off x="0" y="0"/>
          <a:ext cx="0" cy="0"/>
          <a:chOff x="0" y="0"/>
          <a:chExt cx="0" cy="0"/>
        </a:xfrm>
      </p:grpSpPr>
      <p:pic>
        <p:nvPicPr>
          <p:cNvPr descr="Picture 7.png" id="909" name="Google Shape;909;p20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910" name="Google Shape;910;p207"/>
          <p:cNvGrpSpPr/>
          <p:nvPr/>
        </p:nvGrpSpPr>
        <p:grpSpPr>
          <a:xfrm>
            <a:off x="0" y="1295400"/>
            <a:ext cx="7010400" cy="46038"/>
            <a:chOff x="1905000" y="6553200"/>
            <a:chExt cx="7010400" cy="45719"/>
          </a:xfrm>
        </p:grpSpPr>
        <p:sp>
          <p:nvSpPr>
            <p:cNvPr id="911" name="Google Shape;911;p20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12" name="Google Shape;912;p20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13" name="Google Shape;913;p20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14" name="Google Shape;914;p207"/>
          <p:cNvGrpSpPr/>
          <p:nvPr/>
        </p:nvGrpSpPr>
        <p:grpSpPr>
          <a:xfrm>
            <a:off x="2133600" y="6553200"/>
            <a:ext cx="7010400" cy="46038"/>
            <a:chOff x="1905000" y="6553200"/>
            <a:chExt cx="7010400" cy="45719"/>
          </a:xfrm>
        </p:grpSpPr>
        <p:sp>
          <p:nvSpPr>
            <p:cNvPr id="915" name="Google Shape;915;p20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16" name="Google Shape;916;p20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17" name="Google Shape;917;p20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918" name="Google Shape;918;p20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19" name="Google Shape;919;p20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20" name="Google Shape;920;p207"/>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21" name="Google Shape;921;p207"/>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22" name="Shape 922"/>
        <p:cNvGrpSpPr/>
        <p:nvPr/>
      </p:nvGrpSpPr>
      <p:grpSpPr>
        <a:xfrm>
          <a:off x="0" y="0"/>
          <a:ext cx="0" cy="0"/>
          <a:chOff x="0" y="0"/>
          <a:chExt cx="0" cy="0"/>
        </a:xfrm>
      </p:grpSpPr>
      <p:grpSp>
        <p:nvGrpSpPr>
          <p:cNvPr id="923" name="Google Shape;923;p208"/>
          <p:cNvGrpSpPr/>
          <p:nvPr/>
        </p:nvGrpSpPr>
        <p:grpSpPr>
          <a:xfrm>
            <a:off x="0" y="1295400"/>
            <a:ext cx="7010400" cy="46038"/>
            <a:chOff x="1905000" y="6553200"/>
            <a:chExt cx="7010400" cy="45719"/>
          </a:xfrm>
        </p:grpSpPr>
        <p:sp>
          <p:nvSpPr>
            <p:cNvPr id="924" name="Google Shape;924;p2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25" name="Google Shape;925;p2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26" name="Google Shape;926;p2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27" name="Google Shape;927;p208"/>
          <p:cNvGrpSpPr/>
          <p:nvPr/>
        </p:nvGrpSpPr>
        <p:grpSpPr>
          <a:xfrm>
            <a:off x="2133600" y="6553200"/>
            <a:ext cx="7010400" cy="46038"/>
            <a:chOff x="1905000" y="6553200"/>
            <a:chExt cx="7010400" cy="45719"/>
          </a:xfrm>
        </p:grpSpPr>
        <p:sp>
          <p:nvSpPr>
            <p:cNvPr id="928" name="Google Shape;928;p2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29" name="Google Shape;929;p2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30" name="Google Shape;930;p2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931" name="Google Shape;931;p20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932" name="Google Shape;932;p20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933" name="Google Shape;933;p208"/>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934" name="Google Shape;934;p208"/>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35" name="Google Shape;935;p208"/>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936" name="Google Shape;936;p208"/>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37" name="Google Shape;937;p208"/>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7" name="Shape 127"/>
        <p:cNvGrpSpPr/>
        <p:nvPr/>
      </p:nvGrpSpPr>
      <p:grpSpPr>
        <a:xfrm>
          <a:off x="0" y="0"/>
          <a:ext cx="0" cy="0"/>
          <a:chOff x="0" y="0"/>
          <a:chExt cx="0" cy="0"/>
        </a:xfrm>
      </p:grpSpPr>
      <p:grpSp>
        <p:nvGrpSpPr>
          <p:cNvPr id="128" name="Google Shape;128;p141"/>
          <p:cNvGrpSpPr/>
          <p:nvPr/>
        </p:nvGrpSpPr>
        <p:grpSpPr>
          <a:xfrm>
            <a:off x="0" y="1295400"/>
            <a:ext cx="7010400" cy="46038"/>
            <a:chOff x="1905000" y="6553200"/>
            <a:chExt cx="7010400" cy="45719"/>
          </a:xfrm>
        </p:grpSpPr>
        <p:sp>
          <p:nvSpPr>
            <p:cNvPr id="129" name="Google Shape;129;p14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30" name="Google Shape;130;p14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31" name="Google Shape;131;p14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32" name="Google Shape;132;p141"/>
          <p:cNvGrpSpPr/>
          <p:nvPr/>
        </p:nvGrpSpPr>
        <p:grpSpPr>
          <a:xfrm>
            <a:off x="2133600" y="6553200"/>
            <a:ext cx="7010400" cy="46038"/>
            <a:chOff x="1905000" y="6553200"/>
            <a:chExt cx="7010400" cy="45719"/>
          </a:xfrm>
        </p:grpSpPr>
        <p:sp>
          <p:nvSpPr>
            <p:cNvPr id="133" name="Google Shape;133;p14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34" name="Google Shape;134;p14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35" name="Google Shape;135;p14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36" name="Google Shape;136;p14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37" name="Google Shape;137;p14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38" name="Google Shape;138;p141"/>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9" name="Google Shape;139;p141"/>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0" name="Google Shape;140;p141"/>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38" name="Shape 938"/>
        <p:cNvGrpSpPr/>
        <p:nvPr/>
      </p:nvGrpSpPr>
      <p:grpSpPr>
        <a:xfrm>
          <a:off x="0" y="0"/>
          <a:ext cx="0" cy="0"/>
          <a:chOff x="0" y="0"/>
          <a:chExt cx="0" cy="0"/>
        </a:xfrm>
      </p:grpSpPr>
      <p:grpSp>
        <p:nvGrpSpPr>
          <p:cNvPr id="939" name="Google Shape;939;p209"/>
          <p:cNvGrpSpPr/>
          <p:nvPr/>
        </p:nvGrpSpPr>
        <p:grpSpPr>
          <a:xfrm>
            <a:off x="0" y="1295400"/>
            <a:ext cx="7010400" cy="46038"/>
            <a:chOff x="1905000" y="6553200"/>
            <a:chExt cx="7010400" cy="45719"/>
          </a:xfrm>
        </p:grpSpPr>
        <p:sp>
          <p:nvSpPr>
            <p:cNvPr id="940" name="Google Shape;940;p20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41" name="Google Shape;941;p20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42" name="Google Shape;942;p20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43" name="Google Shape;943;p209"/>
          <p:cNvGrpSpPr/>
          <p:nvPr/>
        </p:nvGrpSpPr>
        <p:grpSpPr>
          <a:xfrm>
            <a:off x="2133600" y="6553200"/>
            <a:ext cx="7010400" cy="46038"/>
            <a:chOff x="1905000" y="6553200"/>
            <a:chExt cx="7010400" cy="45719"/>
          </a:xfrm>
        </p:grpSpPr>
        <p:sp>
          <p:nvSpPr>
            <p:cNvPr id="944" name="Google Shape;944;p20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45" name="Google Shape;945;p20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46" name="Google Shape;946;p20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947" name="Google Shape;947;p20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948" name="Google Shape;948;p20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949" name="Google Shape;949;p209"/>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50" name="Shape 950"/>
        <p:cNvGrpSpPr/>
        <p:nvPr/>
      </p:nvGrpSpPr>
      <p:grpSpPr>
        <a:xfrm>
          <a:off x="0" y="0"/>
          <a:ext cx="0" cy="0"/>
          <a:chOff x="0" y="0"/>
          <a:chExt cx="0" cy="0"/>
        </a:xfrm>
      </p:grpSpPr>
      <p:grpSp>
        <p:nvGrpSpPr>
          <p:cNvPr id="951" name="Google Shape;951;p210"/>
          <p:cNvGrpSpPr/>
          <p:nvPr/>
        </p:nvGrpSpPr>
        <p:grpSpPr>
          <a:xfrm>
            <a:off x="0" y="1295400"/>
            <a:ext cx="7010400" cy="46038"/>
            <a:chOff x="1905000" y="6553200"/>
            <a:chExt cx="7010400" cy="45719"/>
          </a:xfrm>
        </p:grpSpPr>
        <p:sp>
          <p:nvSpPr>
            <p:cNvPr id="952" name="Google Shape;952;p2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53" name="Google Shape;953;p2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54" name="Google Shape;954;p2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55" name="Google Shape;955;p210"/>
          <p:cNvGrpSpPr/>
          <p:nvPr/>
        </p:nvGrpSpPr>
        <p:grpSpPr>
          <a:xfrm>
            <a:off x="2133600" y="6553200"/>
            <a:ext cx="7010400" cy="46038"/>
            <a:chOff x="1905000" y="6553200"/>
            <a:chExt cx="7010400" cy="45719"/>
          </a:xfrm>
        </p:grpSpPr>
        <p:sp>
          <p:nvSpPr>
            <p:cNvPr id="956" name="Google Shape;956;p2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57" name="Google Shape;957;p2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58" name="Google Shape;958;p2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959" name="Google Shape;959;p21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960" name="Google Shape;960;p21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61" name="Google Shape;961;p210"/>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962" name="Google Shape;962;p210"/>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963" name="Google Shape;963;p210"/>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64" name="Shape 964"/>
        <p:cNvGrpSpPr/>
        <p:nvPr/>
      </p:nvGrpSpPr>
      <p:grpSpPr>
        <a:xfrm>
          <a:off x="0" y="0"/>
          <a:ext cx="0" cy="0"/>
          <a:chOff x="0" y="0"/>
          <a:chExt cx="0" cy="0"/>
        </a:xfrm>
      </p:grpSpPr>
      <p:grpSp>
        <p:nvGrpSpPr>
          <p:cNvPr id="965" name="Google Shape;965;p211"/>
          <p:cNvGrpSpPr/>
          <p:nvPr/>
        </p:nvGrpSpPr>
        <p:grpSpPr>
          <a:xfrm>
            <a:off x="0" y="1295400"/>
            <a:ext cx="7010400" cy="46038"/>
            <a:chOff x="1905000" y="6553200"/>
            <a:chExt cx="7010400" cy="45719"/>
          </a:xfrm>
        </p:grpSpPr>
        <p:sp>
          <p:nvSpPr>
            <p:cNvPr id="966" name="Google Shape;966;p2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67" name="Google Shape;967;p2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68" name="Google Shape;968;p2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69" name="Google Shape;969;p211"/>
          <p:cNvGrpSpPr/>
          <p:nvPr/>
        </p:nvGrpSpPr>
        <p:grpSpPr>
          <a:xfrm>
            <a:off x="2133600" y="6553200"/>
            <a:ext cx="7010400" cy="46038"/>
            <a:chOff x="1905000" y="6553200"/>
            <a:chExt cx="7010400" cy="45719"/>
          </a:xfrm>
        </p:grpSpPr>
        <p:sp>
          <p:nvSpPr>
            <p:cNvPr id="970" name="Google Shape;970;p2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71" name="Google Shape;971;p2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72" name="Google Shape;972;p2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973" name="Google Shape;973;p21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974" name="Google Shape;974;p21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75" name="Google Shape;975;p211"/>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6" name="Google Shape;976;p211"/>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977" name="Google Shape;977;p211"/>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978" name="Google Shape;978;p211"/>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979" name="Shape 979"/>
        <p:cNvGrpSpPr/>
        <p:nvPr/>
      </p:nvGrpSpPr>
      <p:grpSpPr>
        <a:xfrm>
          <a:off x="0" y="0"/>
          <a:ext cx="0" cy="0"/>
          <a:chOff x="0" y="0"/>
          <a:chExt cx="0" cy="0"/>
        </a:xfrm>
      </p:grpSpPr>
      <p:grpSp>
        <p:nvGrpSpPr>
          <p:cNvPr id="980" name="Google Shape;980;p212"/>
          <p:cNvGrpSpPr/>
          <p:nvPr/>
        </p:nvGrpSpPr>
        <p:grpSpPr>
          <a:xfrm>
            <a:off x="0" y="1295400"/>
            <a:ext cx="7010400" cy="46038"/>
            <a:chOff x="1905000" y="6553200"/>
            <a:chExt cx="7010400" cy="45719"/>
          </a:xfrm>
        </p:grpSpPr>
        <p:sp>
          <p:nvSpPr>
            <p:cNvPr id="981" name="Google Shape;981;p2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82" name="Google Shape;982;p2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83" name="Google Shape;983;p2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984" name="Google Shape;984;p212"/>
          <p:cNvGrpSpPr/>
          <p:nvPr/>
        </p:nvGrpSpPr>
        <p:grpSpPr>
          <a:xfrm>
            <a:off x="2133600" y="6553200"/>
            <a:ext cx="7010400" cy="46038"/>
            <a:chOff x="1905000" y="6553200"/>
            <a:chExt cx="7010400" cy="45719"/>
          </a:xfrm>
        </p:grpSpPr>
        <p:sp>
          <p:nvSpPr>
            <p:cNvPr id="985" name="Google Shape;985;p2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86" name="Google Shape;986;p2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87" name="Google Shape;987;p2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988" name="Google Shape;988;p21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989" name="Google Shape;989;p21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90" name="Google Shape;990;p2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1" name="Google Shape;991;p21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992" name="Shape 992"/>
        <p:cNvGrpSpPr/>
        <p:nvPr/>
      </p:nvGrpSpPr>
      <p:grpSpPr>
        <a:xfrm>
          <a:off x="0" y="0"/>
          <a:ext cx="0" cy="0"/>
          <a:chOff x="0" y="0"/>
          <a:chExt cx="0" cy="0"/>
        </a:xfrm>
      </p:grpSpPr>
      <p:grpSp>
        <p:nvGrpSpPr>
          <p:cNvPr id="993" name="Google Shape;993;p213"/>
          <p:cNvGrpSpPr/>
          <p:nvPr/>
        </p:nvGrpSpPr>
        <p:grpSpPr>
          <a:xfrm rot="5400000">
            <a:off x="5006182" y="2567781"/>
            <a:ext cx="5181600" cy="46037"/>
            <a:chOff x="1905000" y="6553200"/>
            <a:chExt cx="7010400" cy="45719"/>
          </a:xfrm>
        </p:grpSpPr>
        <p:sp>
          <p:nvSpPr>
            <p:cNvPr id="994" name="Google Shape;994;p213"/>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95" name="Google Shape;995;p213"/>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996" name="Google Shape;996;p213"/>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997" name="Google Shape;997;p213"/>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998" name="Google Shape;998;p213"/>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900"/>
              <a:buFont typeface="Arial"/>
              <a:buNone/>
            </a:pPr>
            <a:r>
              <a:rPr b="1" i="0" lang="en-US" sz="900" u="none" cap="none" strike="noStrike">
                <a:solidFill>
                  <a:srgbClr val="101141"/>
                </a:solidFill>
                <a:latin typeface="Arial"/>
                <a:ea typeface="Arial"/>
                <a:cs typeface="Arial"/>
                <a:sym typeface="Arial"/>
              </a:rPr>
              <a:t>BITS </a:t>
            </a:r>
            <a:r>
              <a:rPr b="0" i="0" lang="en-US" sz="9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99" name="Google Shape;999;p213"/>
          <p:cNvSpPr txBox="1"/>
          <p:nvPr>
            <p:ph idx="1" type="body"/>
          </p:nvPr>
        </p:nvSpPr>
        <p:spPr>
          <a:xfrm rot="5400000">
            <a:off x="1303338" y="296862"/>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0" name="Google Shape;1000;p213"/>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001" name="Shape 1001"/>
        <p:cNvGrpSpPr/>
        <p:nvPr/>
      </p:nvGrpSpPr>
      <p:grpSpPr>
        <a:xfrm>
          <a:off x="0" y="0"/>
          <a:ext cx="0" cy="0"/>
          <a:chOff x="0" y="0"/>
          <a:chExt cx="0" cy="0"/>
        </a:xfrm>
      </p:grpSpPr>
      <p:pic>
        <p:nvPicPr>
          <p:cNvPr descr="\\Server\D\jyoti\FI023_BITS_v1\styleguide img\IMG_5627_b.jpg" id="1002" name="Google Shape;1002;p21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003" name="Google Shape;1003;p214"/>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Picture 7.png" id="1004" name="Google Shape;1004;p214"/>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1005" name="Google Shape;1005;p214"/>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06" name="Google Shape;1006;p214"/>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07" name="Google Shape;1007;p214"/>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08" name="Google Shape;1008;p214"/>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009" name="Google Shape;1009;p214"/>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010" name="Google Shape;1010;p214"/>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011" name="Shape 1011"/>
        <p:cNvGrpSpPr/>
        <p:nvPr/>
      </p:nvGrpSpPr>
      <p:grpSpPr>
        <a:xfrm>
          <a:off x="0" y="0"/>
          <a:ext cx="0" cy="0"/>
          <a:chOff x="0" y="0"/>
          <a:chExt cx="0" cy="0"/>
        </a:xfrm>
      </p:grpSpPr>
      <p:sp>
        <p:nvSpPr>
          <p:cNvPr id="1012" name="Google Shape;1012;p215"/>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Arial"/>
              <a:ea typeface="Arial"/>
              <a:cs typeface="Arial"/>
              <a:sym typeface="Arial"/>
            </a:endParaRPr>
          </a:p>
        </p:txBody>
      </p:sp>
      <p:sp>
        <p:nvSpPr>
          <p:cNvPr id="1013" name="Google Shape;1013;p215"/>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14" name="Google Shape;1014;p215"/>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15" name="Google Shape;1015;p215"/>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pic>
        <p:nvPicPr>
          <p:cNvPr descr="BITS_university_logo_whitevert.png" id="1016" name="Google Shape;1016;p215"/>
          <p:cNvPicPr preferRelativeResize="0"/>
          <p:nvPr/>
        </p:nvPicPr>
        <p:blipFill rotWithShape="1">
          <a:blip r:embed="rId2">
            <a:alphaModFix/>
          </a:blip>
          <a:srcRect b="28592" l="0" r="0" t="2"/>
          <a:stretch/>
        </p:blipFill>
        <p:spPr>
          <a:xfrm>
            <a:off x="76200" y="3352800"/>
            <a:ext cx="2057400" cy="1979613"/>
          </a:xfrm>
          <a:prstGeom prst="rect">
            <a:avLst/>
          </a:prstGeom>
          <a:noFill/>
          <a:ln>
            <a:noFill/>
          </a:ln>
        </p:spPr>
      </p:pic>
      <p:sp>
        <p:nvSpPr>
          <p:cNvPr id="1017" name="Google Shape;1017;p215"/>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018" name="Google Shape;1018;p215"/>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019" name="Google Shape;1019;p215"/>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20" name="Google Shape;1020;p215"/>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spTree>
      <p:nvGrpSpPr>
        <p:cNvPr id="1021" name="Shape 1021"/>
        <p:cNvGrpSpPr/>
        <p:nvPr/>
      </p:nvGrpSpPr>
      <p:grpSpPr>
        <a:xfrm>
          <a:off x="0" y="0"/>
          <a:ext cx="0" cy="0"/>
          <a:chOff x="0" y="0"/>
          <a:chExt cx="0" cy="0"/>
        </a:xfrm>
      </p:grpSpPr>
      <p:sp>
        <p:nvSpPr>
          <p:cNvPr id="1022" name="Google Shape;1022;p21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023" name="Google Shape;1023;p216"/>
          <p:cNvGrpSpPr/>
          <p:nvPr/>
        </p:nvGrpSpPr>
        <p:grpSpPr>
          <a:xfrm>
            <a:off x="2084388" y="6550025"/>
            <a:ext cx="7059612" cy="49213"/>
            <a:chOff x="2083888" y="6550671"/>
            <a:chExt cx="7060112" cy="48665"/>
          </a:xfrm>
        </p:grpSpPr>
        <p:sp>
          <p:nvSpPr>
            <p:cNvPr id="1024" name="Google Shape;1024;p21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25" name="Google Shape;1025;p21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26" name="Google Shape;1026;p21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027" name="Google Shape;1027;p21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028" name="Google Shape;1028;p216"/>
          <p:cNvGrpSpPr/>
          <p:nvPr/>
        </p:nvGrpSpPr>
        <p:grpSpPr>
          <a:xfrm>
            <a:off x="2133600" y="6553200"/>
            <a:ext cx="7010400" cy="46038"/>
            <a:chOff x="1905000" y="6553200"/>
            <a:chExt cx="7010400" cy="45719"/>
          </a:xfrm>
        </p:grpSpPr>
        <p:sp>
          <p:nvSpPr>
            <p:cNvPr id="1029" name="Google Shape;1029;p21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30" name="Google Shape;1030;p2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31" name="Google Shape;1031;p21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032" name="Google Shape;1032;p216"/>
          <p:cNvGrpSpPr/>
          <p:nvPr/>
        </p:nvGrpSpPr>
        <p:grpSpPr>
          <a:xfrm>
            <a:off x="0" y="1295400"/>
            <a:ext cx="7010400" cy="46038"/>
            <a:chOff x="1905000" y="6553200"/>
            <a:chExt cx="7010400" cy="45719"/>
          </a:xfrm>
        </p:grpSpPr>
        <p:sp>
          <p:nvSpPr>
            <p:cNvPr id="1033" name="Google Shape;1033;p21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34" name="Google Shape;1034;p2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35" name="Google Shape;1035;p21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036" name="Google Shape;1036;p21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7" name="Google Shape;1037;p21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and Content">
  <p:cSld name="15_Title and Content">
    <p:spTree>
      <p:nvGrpSpPr>
        <p:cNvPr id="1038" name="Shape 1038"/>
        <p:cNvGrpSpPr/>
        <p:nvPr/>
      </p:nvGrpSpPr>
      <p:grpSpPr>
        <a:xfrm>
          <a:off x="0" y="0"/>
          <a:ext cx="0" cy="0"/>
          <a:chOff x="0" y="0"/>
          <a:chExt cx="0" cy="0"/>
        </a:xfrm>
      </p:grpSpPr>
      <p:sp>
        <p:nvSpPr>
          <p:cNvPr id="1039" name="Google Shape;1039;p21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040" name="Google Shape;1040;p217"/>
          <p:cNvGrpSpPr/>
          <p:nvPr/>
        </p:nvGrpSpPr>
        <p:grpSpPr>
          <a:xfrm>
            <a:off x="2084388" y="6550025"/>
            <a:ext cx="7059612" cy="49213"/>
            <a:chOff x="2083888" y="6550671"/>
            <a:chExt cx="7060112" cy="48665"/>
          </a:xfrm>
        </p:grpSpPr>
        <p:sp>
          <p:nvSpPr>
            <p:cNvPr id="1041" name="Google Shape;1041;p21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42" name="Google Shape;1042;p21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43" name="Google Shape;1043;p21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044" name="Google Shape;1044;p21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045" name="Google Shape;1045;p217"/>
          <p:cNvGrpSpPr/>
          <p:nvPr/>
        </p:nvGrpSpPr>
        <p:grpSpPr>
          <a:xfrm>
            <a:off x="2133600" y="6553200"/>
            <a:ext cx="7010400" cy="46038"/>
            <a:chOff x="1905000" y="6553200"/>
            <a:chExt cx="7010400" cy="45719"/>
          </a:xfrm>
        </p:grpSpPr>
        <p:sp>
          <p:nvSpPr>
            <p:cNvPr id="1046" name="Google Shape;1046;p21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47" name="Google Shape;1047;p21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48" name="Google Shape;1048;p21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049" name="Google Shape;1049;p217"/>
          <p:cNvGrpSpPr/>
          <p:nvPr/>
        </p:nvGrpSpPr>
        <p:grpSpPr>
          <a:xfrm>
            <a:off x="0" y="1295400"/>
            <a:ext cx="7010400" cy="46038"/>
            <a:chOff x="1905000" y="6553200"/>
            <a:chExt cx="7010400" cy="45719"/>
          </a:xfrm>
        </p:grpSpPr>
        <p:sp>
          <p:nvSpPr>
            <p:cNvPr id="1050" name="Google Shape;1050;p21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51" name="Google Shape;1051;p21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52" name="Google Shape;1052;p21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053" name="Google Shape;1053;p21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54" name="Google Shape;1054;p21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1055" name="Shape 1055"/>
        <p:cNvGrpSpPr/>
        <p:nvPr/>
      </p:nvGrpSpPr>
      <p:grpSpPr>
        <a:xfrm>
          <a:off x="0" y="0"/>
          <a:ext cx="0" cy="0"/>
          <a:chOff x="0" y="0"/>
          <a:chExt cx="0" cy="0"/>
        </a:xfrm>
      </p:grpSpPr>
      <p:sp>
        <p:nvSpPr>
          <p:cNvPr id="1056" name="Google Shape;1056;p21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057" name="Google Shape;1057;p218"/>
          <p:cNvGrpSpPr/>
          <p:nvPr/>
        </p:nvGrpSpPr>
        <p:grpSpPr>
          <a:xfrm>
            <a:off x="2084388" y="6550025"/>
            <a:ext cx="7059612" cy="49213"/>
            <a:chOff x="2083888" y="6550671"/>
            <a:chExt cx="7060112" cy="48665"/>
          </a:xfrm>
        </p:grpSpPr>
        <p:sp>
          <p:nvSpPr>
            <p:cNvPr id="1058" name="Google Shape;1058;p21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59" name="Google Shape;1059;p21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60" name="Google Shape;1060;p21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pic>
        <p:nvPicPr>
          <p:cNvPr descr="Picture 7.png" id="1061" name="Google Shape;1061;p21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1062" name="Google Shape;1062;p218"/>
          <p:cNvGrpSpPr/>
          <p:nvPr/>
        </p:nvGrpSpPr>
        <p:grpSpPr>
          <a:xfrm>
            <a:off x="2133600" y="6553200"/>
            <a:ext cx="7010400" cy="46038"/>
            <a:chOff x="1905000" y="6553200"/>
            <a:chExt cx="7010400" cy="45719"/>
          </a:xfrm>
        </p:grpSpPr>
        <p:sp>
          <p:nvSpPr>
            <p:cNvPr id="1063" name="Google Shape;1063;p21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64" name="Google Shape;1064;p2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65" name="Google Shape;1065;p21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1066" name="Google Shape;1066;p218"/>
          <p:cNvGrpSpPr/>
          <p:nvPr/>
        </p:nvGrpSpPr>
        <p:grpSpPr>
          <a:xfrm>
            <a:off x="0" y="1295400"/>
            <a:ext cx="7010400" cy="46038"/>
            <a:chOff x="1905000" y="6553200"/>
            <a:chExt cx="7010400" cy="45719"/>
          </a:xfrm>
        </p:grpSpPr>
        <p:sp>
          <p:nvSpPr>
            <p:cNvPr id="1067" name="Google Shape;1067;p21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68" name="Google Shape;1068;p2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1069" name="Google Shape;1069;p21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
        <p:nvSpPr>
          <p:cNvPr id="1070" name="Google Shape;1070;p21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71" name="Google Shape;1071;p21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240.xml"/><Relationship Id="rId42" Type="http://schemas.openxmlformats.org/officeDocument/2006/relationships/slideLayout" Target="../slideLayouts/slideLayout242.xml"/><Relationship Id="rId41" Type="http://schemas.openxmlformats.org/officeDocument/2006/relationships/slideLayout" Target="../slideLayouts/slideLayout241.xml"/><Relationship Id="rId44" Type="http://schemas.openxmlformats.org/officeDocument/2006/relationships/slideLayout" Target="../slideLayouts/slideLayout244.xml"/><Relationship Id="rId43" Type="http://schemas.openxmlformats.org/officeDocument/2006/relationships/slideLayout" Target="../slideLayouts/slideLayout243.xml"/><Relationship Id="rId46" Type="http://schemas.openxmlformats.org/officeDocument/2006/relationships/slideLayout" Target="../slideLayouts/slideLayout246.xml"/><Relationship Id="rId45" Type="http://schemas.openxmlformats.org/officeDocument/2006/relationships/slideLayout" Target="../slideLayouts/slideLayout245.xml"/><Relationship Id="rId1" Type="http://schemas.openxmlformats.org/officeDocument/2006/relationships/image" Target="../media/image4.png"/><Relationship Id="rId2" Type="http://schemas.openxmlformats.org/officeDocument/2006/relationships/slideLayout" Target="../slideLayouts/slideLayout202.xml"/><Relationship Id="rId3" Type="http://schemas.openxmlformats.org/officeDocument/2006/relationships/slideLayout" Target="../slideLayouts/slideLayout203.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48" Type="http://schemas.openxmlformats.org/officeDocument/2006/relationships/slideLayout" Target="../slideLayouts/slideLayout248.xml"/><Relationship Id="rId47" Type="http://schemas.openxmlformats.org/officeDocument/2006/relationships/slideLayout" Target="../slideLayouts/slideLayout247.xml"/><Relationship Id="rId49" Type="http://schemas.openxmlformats.org/officeDocument/2006/relationships/slideLayout" Target="../slideLayouts/slideLayout249.xml"/><Relationship Id="rId5" Type="http://schemas.openxmlformats.org/officeDocument/2006/relationships/slideLayout" Target="../slideLayouts/slideLayout205.xml"/><Relationship Id="rId6" Type="http://schemas.openxmlformats.org/officeDocument/2006/relationships/slideLayout" Target="../slideLayouts/slideLayout206.xml"/><Relationship Id="rId7" Type="http://schemas.openxmlformats.org/officeDocument/2006/relationships/slideLayout" Target="../slideLayouts/slideLayout207.xml"/><Relationship Id="rId8" Type="http://schemas.openxmlformats.org/officeDocument/2006/relationships/slideLayout" Target="../slideLayouts/slideLayout208.xml"/><Relationship Id="rId31" Type="http://schemas.openxmlformats.org/officeDocument/2006/relationships/slideLayout" Target="../slideLayouts/slideLayout231.xml"/><Relationship Id="rId30" Type="http://schemas.openxmlformats.org/officeDocument/2006/relationships/slideLayout" Target="../slideLayouts/slideLayout230.xml"/><Relationship Id="rId33" Type="http://schemas.openxmlformats.org/officeDocument/2006/relationships/slideLayout" Target="../slideLayouts/slideLayout233.xml"/><Relationship Id="rId32" Type="http://schemas.openxmlformats.org/officeDocument/2006/relationships/slideLayout" Target="../slideLayouts/slideLayout232.xml"/><Relationship Id="rId35" Type="http://schemas.openxmlformats.org/officeDocument/2006/relationships/slideLayout" Target="../slideLayouts/slideLayout235.xml"/><Relationship Id="rId34" Type="http://schemas.openxmlformats.org/officeDocument/2006/relationships/slideLayout" Target="../slideLayouts/slideLayout234.xml"/><Relationship Id="rId37" Type="http://schemas.openxmlformats.org/officeDocument/2006/relationships/slideLayout" Target="../slideLayouts/slideLayout237.xml"/><Relationship Id="rId36" Type="http://schemas.openxmlformats.org/officeDocument/2006/relationships/slideLayout" Target="../slideLayouts/slideLayout236.xml"/><Relationship Id="rId39" Type="http://schemas.openxmlformats.org/officeDocument/2006/relationships/slideLayout" Target="../slideLayouts/slideLayout239.xml"/><Relationship Id="rId38" Type="http://schemas.openxmlformats.org/officeDocument/2006/relationships/slideLayout" Target="../slideLayouts/slideLayout238.xml"/><Relationship Id="rId62" Type="http://schemas.openxmlformats.org/officeDocument/2006/relationships/slideLayout" Target="../slideLayouts/slideLayout262.xml"/><Relationship Id="rId61" Type="http://schemas.openxmlformats.org/officeDocument/2006/relationships/slideLayout" Target="../slideLayouts/slideLayout261.xml"/><Relationship Id="rId20" Type="http://schemas.openxmlformats.org/officeDocument/2006/relationships/slideLayout" Target="../slideLayouts/slideLayout220.xml"/><Relationship Id="rId64" Type="http://schemas.openxmlformats.org/officeDocument/2006/relationships/slideLayout" Target="../slideLayouts/slideLayout264.xml"/><Relationship Id="rId63" Type="http://schemas.openxmlformats.org/officeDocument/2006/relationships/slideLayout" Target="../slideLayouts/slideLayout263.xml"/><Relationship Id="rId22" Type="http://schemas.openxmlformats.org/officeDocument/2006/relationships/slideLayout" Target="../slideLayouts/slideLayout222.xml"/><Relationship Id="rId66" Type="http://schemas.openxmlformats.org/officeDocument/2006/relationships/slideLayout" Target="../slideLayouts/slideLayout266.xml"/><Relationship Id="rId21" Type="http://schemas.openxmlformats.org/officeDocument/2006/relationships/slideLayout" Target="../slideLayouts/slideLayout221.xml"/><Relationship Id="rId65" Type="http://schemas.openxmlformats.org/officeDocument/2006/relationships/slideLayout" Target="../slideLayouts/slideLayout265.xml"/><Relationship Id="rId24" Type="http://schemas.openxmlformats.org/officeDocument/2006/relationships/slideLayout" Target="../slideLayouts/slideLayout224.xml"/><Relationship Id="rId23" Type="http://schemas.openxmlformats.org/officeDocument/2006/relationships/slideLayout" Target="../slideLayouts/slideLayout223.xml"/><Relationship Id="rId67" Type="http://schemas.openxmlformats.org/officeDocument/2006/relationships/theme" Target="../theme/theme13.xml"/><Relationship Id="rId60" Type="http://schemas.openxmlformats.org/officeDocument/2006/relationships/slideLayout" Target="../slideLayouts/slideLayout260.xml"/><Relationship Id="rId26" Type="http://schemas.openxmlformats.org/officeDocument/2006/relationships/slideLayout" Target="../slideLayouts/slideLayout226.xml"/><Relationship Id="rId25" Type="http://schemas.openxmlformats.org/officeDocument/2006/relationships/slideLayout" Target="../slideLayouts/slideLayout225.xml"/><Relationship Id="rId28" Type="http://schemas.openxmlformats.org/officeDocument/2006/relationships/slideLayout" Target="../slideLayouts/slideLayout228.xml"/><Relationship Id="rId27" Type="http://schemas.openxmlformats.org/officeDocument/2006/relationships/slideLayout" Target="../slideLayouts/slideLayout227.xml"/><Relationship Id="rId29" Type="http://schemas.openxmlformats.org/officeDocument/2006/relationships/slideLayout" Target="../slideLayouts/slideLayout229.xml"/><Relationship Id="rId51" Type="http://schemas.openxmlformats.org/officeDocument/2006/relationships/slideLayout" Target="../slideLayouts/slideLayout251.xml"/><Relationship Id="rId50" Type="http://schemas.openxmlformats.org/officeDocument/2006/relationships/slideLayout" Target="../slideLayouts/slideLayout250.xml"/><Relationship Id="rId53" Type="http://schemas.openxmlformats.org/officeDocument/2006/relationships/slideLayout" Target="../slideLayouts/slideLayout253.xml"/><Relationship Id="rId52" Type="http://schemas.openxmlformats.org/officeDocument/2006/relationships/slideLayout" Target="../slideLayouts/slideLayout252.xml"/><Relationship Id="rId11" Type="http://schemas.openxmlformats.org/officeDocument/2006/relationships/slideLayout" Target="../slideLayouts/slideLayout211.xml"/><Relationship Id="rId55" Type="http://schemas.openxmlformats.org/officeDocument/2006/relationships/slideLayout" Target="../slideLayouts/slideLayout255.xml"/><Relationship Id="rId10" Type="http://schemas.openxmlformats.org/officeDocument/2006/relationships/slideLayout" Target="../slideLayouts/slideLayout210.xml"/><Relationship Id="rId54" Type="http://schemas.openxmlformats.org/officeDocument/2006/relationships/slideLayout" Target="../slideLayouts/slideLayout254.xml"/><Relationship Id="rId13" Type="http://schemas.openxmlformats.org/officeDocument/2006/relationships/slideLayout" Target="../slideLayouts/slideLayout213.xml"/><Relationship Id="rId57" Type="http://schemas.openxmlformats.org/officeDocument/2006/relationships/slideLayout" Target="../slideLayouts/slideLayout257.xml"/><Relationship Id="rId12" Type="http://schemas.openxmlformats.org/officeDocument/2006/relationships/slideLayout" Target="../slideLayouts/slideLayout212.xml"/><Relationship Id="rId56" Type="http://schemas.openxmlformats.org/officeDocument/2006/relationships/slideLayout" Target="../slideLayouts/slideLayout256.xml"/><Relationship Id="rId15" Type="http://schemas.openxmlformats.org/officeDocument/2006/relationships/slideLayout" Target="../slideLayouts/slideLayout215.xml"/><Relationship Id="rId59" Type="http://schemas.openxmlformats.org/officeDocument/2006/relationships/slideLayout" Target="../slideLayouts/slideLayout259.xml"/><Relationship Id="rId14" Type="http://schemas.openxmlformats.org/officeDocument/2006/relationships/slideLayout" Target="../slideLayouts/slideLayout214.xml"/><Relationship Id="rId58" Type="http://schemas.openxmlformats.org/officeDocument/2006/relationships/slideLayout" Target="../slideLayouts/slideLayout258.xml"/><Relationship Id="rId17" Type="http://schemas.openxmlformats.org/officeDocument/2006/relationships/slideLayout" Target="../slideLayouts/slideLayout217.xml"/><Relationship Id="rId16" Type="http://schemas.openxmlformats.org/officeDocument/2006/relationships/slideLayout" Target="../slideLayouts/slideLayout216.xml"/><Relationship Id="rId19" Type="http://schemas.openxmlformats.org/officeDocument/2006/relationships/slideLayout" Target="../slideLayouts/slideLayout219.xml"/><Relationship Id="rId18" Type="http://schemas.openxmlformats.org/officeDocument/2006/relationships/slideLayout" Target="../slideLayouts/slideLayout218.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11" Type="http://schemas.openxmlformats.org/officeDocument/2006/relationships/slideLayout" Target="../slideLayouts/slideLayout276.xml"/><Relationship Id="rId10" Type="http://schemas.openxmlformats.org/officeDocument/2006/relationships/slideLayout" Target="../slideLayouts/slideLayout275.xml"/><Relationship Id="rId13" Type="http://schemas.openxmlformats.org/officeDocument/2006/relationships/slideLayout" Target="../slideLayouts/slideLayout278.xml"/><Relationship Id="rId12" Type="http://schemas.openxmlformats.org/officeDocument/2006/relationships/slideLayout" Target="../slideLayouts/slideLayout277.xml"/><Relationship Id="rId15" Type="http://schemas.openxmlformats.org/officeDocument/2006/relationships/slideLayout" Target="../slideLayouts/slideLayout280.xml"/><Relationship Id="rId14" Type="http://schemas.openxmlformats.org/officeDocument/2006/relationships/slideLayout" Target="../slideLayouts/slideLayout279.xml"/><Relationship Id="rId16" Type="http://schemas.openxmlformats.org/officeDocument/2006/relationships/theme" Target="../theme/theme8.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319.xml"/><Relationship Id="rId42" Type="http://schemas.openxmlformats.org/officeDocument/2006/relationships/slideLayout" Target="../slideLayouts/slideLayout321.xml"/><Relationship Id="rId41" Type="http://schemas.openxmlformats.org/officeDocument/2006/relationships/slideLayout" Target="../slideLayouts/slideLayout320.xml"/><Relationship Id="rId44" Type="http://schemas.openxmlformats.org/officeDocument/2006/relationships/slideLayout" Target="../slideLayouts/slideLayout323.xml"/><Relationship Id="rId43" Type="http://schemas.openxmlformats.org/officeDocument/2006/relationships/slideLayout" Target="../slideLayouts/slideLayout322.xml"/><Relationship Id="rId46" Type="http://schemas.openxmlformats.org/officeDocument/2006/relationships/slideLayout" Target="../slideLayouts/slideLayout325.xml"/><Relationship Id="rId45" Type="http://schemas.openxmlformats.org/officeDocument/2006/relationships/slideLayout" Target="../slideLayouts/slideLayout324.xml"/><Relationship Id="rId1" Type="http://schemas.openxmlformats.org/officeDocument/2006/relationships/image" Target="../media/image4.png"/><Relationship Id="rId2" Type="http://schemas.openxmlformats.org/officeDocument/2006/relationships/slideLayout" Target="../slideLayouts/slideLayout281.xml"/><Relationship Id="rId3" Type="http://schemas.openxmlformats.org/officeDocument/2006/relationships/slideLayout" Target="../slideLayouts/slideLayout282.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48" Type="http://schemas.openxmlformats.org/officeDocument/2006/relationships/slideLayout" Target="../slideLayouts/slideLayout327.xml"/><Relationship Id="rId47" Type="http://schemas.openxmlformats.org/officeDocument/2006/relationships/slideLayout" Target="../slideLayouts/slideLayout326.xml"/><Relationship Id="rId49" Type="http://schemas.openxmlformats.org/officeDocument/2006/relationships/slideLayout" Target="../slideLayouts/slideLayout328.xml"/><Relationship Id="rId5" Type="http://schemas.openxmlformats.org/officeDocument/2006/relationships/slideLayout" Target="../slideLayouts/slideLayout284.xml"/><Relationship Id="rId6" Type="http://schemas.openxmlformats.org/officeDocument/2006/relationships/slideLayout" Target="../slideLayouts/slideLayout285.xml"/><Relationship Id="rId7" Type="http://schemas.openxmlformats.org/officeDocument/2006/relationships/slideLayout" Target="../slideLayouts/slideLayout286.xml"/><Relationship Id="rId8" Type="http://schemas.openxmlformats.org/officeDocument/2006/relationships/slideLayout" Target="../slideLayouts/slideLayout287.xml"/><Relationship Id="rId31" Type="http://schemas.openxmlformats.org/officeDocument/2006/relationships/slideLayout" Target="../slideLayouts/slideLayout310.xml"/><Relationship Id="rId30" Type="http://schemas.openxmlformats.org/officeDocument/2006/relationships/slideLayout" Target="../slideLayouts/slideLayout309.xml"/><Relationship Id="rId33" Type="http://schemas.openxmlformats.org/officeDocument/2006/relationships/slideLayout" Target="../slideLayouts/slideLayout312.xml"/><Relationship Id="rId32" Type="http://schemas.openxmlformats.org/officeDocument/2006/relationships/slideLayout" Target="../slideLayouts/slideLayout311.xml"/><Relationship Id="rId35" Type="http://schemas.openxmlformats.org/officeDocument/2006/relationships/slideLayout" Target="../slideLayouts/slideLayout314.xml"/><Relationship Id="rId34" Type="http://schemas.openxmlformats.org/officeDocument/2006/relationships/slideLayout" Target="../slideLayouts/slideLayout313.xml"/><Relationship Id="rId37" Type="http://schemas.openxmlformats.org/officeDocument/2006/relationships/slideLayout" Target="../slideLayouts/slideLayout316.xml"/><Relationship Id="rId36" Type="http://schemas.openxmlformats.org/officeDocument/2006/relationships/slideLayout" Target="../slideLayouts/slideLayout315.xml"/><Relationship Id="rId39" Type="http://schemas.openxmlformats.org/officeDocument/2006/relationships/slideLayout" Target="../slideLayouts/slideLayout318.xml"/><Relationship Id="rId38" Type="http://schemas.openxmlformats.org/officeDocument/2006/relationships/slideLayout" Target="../slideLayouts/slideLayout317.xml"/><Relationship Id="rId62" Type="http://schemas.openxmlformats.org/officeDocument/2006/relationships/slideLayout" Target="../slideLayouts/slideLayout341.xml"/><Relationship Id="rId61" Type="http://schemas.openxmlformats.org/officeDocument/2006/relationships/slideLayout" Target="../slideLayouts/slideLayout340.xml"/><Relationship Id="rId20" Type="http://schemas.openxmlformats.org/officeDocument/2006/relationships/slideLayout" Target="../slideLayouts/slideLayout299.xml"/><Relationship Id="rId64" Type="http://schemas.openxmlformats.org/officeDocument/2006/relationships/slideLayout" Target="../slideLayouts/slideLayout343.xml"/><Relationship Id="rId63" Type="http://schemas.openxmlformats.org/officeDocument/2006/relationships/slideLayout" Target="../slideLayouts/slideLayout342.xml"/><Relationship Id="rId22" Type="http://schemas.openxmlformats.org/officeDocument/2006/relationships/slideLayout" Target="../slideLayouts/slideLayout301.xml"/><Relationship Id="rId66" Type="http://schemas.openxmlformats.org/officeDocument/2006/relationships/slideLayout" Target="../slideLayouts/slideLayout345.xml"/><Relationship Id="rId21" Type="http://schemas.openxmlformats.org/officeDocument/2006/relationships/slideLayout" Target="../slideLayouts/slideLayout300.xml"/><Relationship Id="rId65" Type="http://schemas.openxmlformats.org/officeDocument/2006/relationships/slideLayout" Target="../slideLayouts/slideLayout344.xml"/><Relationship Id="rId24" Type="http://schemas.openxmlformats.org/officeDocument/2006/relationships/slideLayout" Target="../slideLayouts/slideLayout303.xml"/><Relationship Id="rId68" Type="http://schemas.openxmlformats.org/officeDocument/2006/relationships/theme" Target="../theme/theme11.xml"/><Relationship Id="rId23" Type="http://schemas.openxmlformats.org/officeDocument/2006/relationships/slideLayout" Target="../slideLayouts/slideLayout302.xml"/><Relationship Id="rId67" Type="http://schemas.openxmlformats.org/officeDocument/2006/relationships/slideLayout" Target="../slideLayouts/slideLayout346.xml"/><Relationship Id="rId60" Type="http://schemas.openxmlformats.org/officeDocument/2006/relationships/slideLayout" Target="../slideLayouts/slideLayout339.xml"/><Relationship Id="rId26" Type="http://schemas.openxmlformats.org/officeDocument/2006/relationships/slideLayout" Target="../slideLayouts/slideLayout305.xml"/><Relationship Id="rId25" Type="http://schemas.openxmlformats.org/officeDocument/2006/relationships/slideLayout" Target="../slideLayouts/slideLayout304.xml"/><Relationship Id="rId28" Type="http://schemas.openxmlformats.org/officeDocument/2006/relationships/slideLayout" Target="../slideLayouts/slideLayout307.xml"/><Relationship Id="rId27" Type="http://schemas.openxmlformats.org/officeDocument/2006/relationships/slideLayout" Target="../slideLayouts/slideLayout306.xml"/><Relationship Id="rId29" Type="http://schemas.openxmlformats.org/officeDocument/2006/relationships/slideLayout" Target="../slideLayouts/slideLayout308.xml"/><Relationship Id="rId51" Type="http://schemas.openxmlformats.org/officeDocument/2006/relationships/slideLayout" Target="../slideLayouts/slideLayout330.xml"/><Relationship Id="rId50" Type="http://schemas.openxmlformats.org/officeDocument/2006/relationships/slideLayout" Target="../slideLayouts/slideLayout329.xml"/><Relationship Id="rId53" Type="http://schemas.openxmlformats.org/officeDocument/2006/relationships/slideLayout" Target="../slideLayouts/slideLayout332.xml"/><Relationship Id="rId52" Type="http://schemas.openxmlformats.org/officeDocument/2006/relationships/slideLayout" Target="../slideLayouts/slideLayout331.xml"/><Relationship Id="rId11" Type="http://schemas.openxmlformats.org/officeDocument/2006/relationships/slideLayout" Target="../slideLayouts/slideLayout290.xml"/><Relationship Id="rId55" Type="http://schemas.openxmlformats.org/officeDocument/2006/relationships/slideLayout" Target="../slideLayouts/slideLayout334.xml"/><Relationship Id="rId10" Type="http://schemas.openxmlformats.org/officeDocument/2006/relationships/slideLayout" Target="../slideLayouts/slideLayout289.xml"/><Relationship Id="rId54" Type="http://schemas.openxmlformats.org/officeDocument/2006/relationships/slideLayout" Target="../slideLayouts/slideLayout333.xml"/><Relationship Id="rId13" Type="http://schemas.openxmlformats.org/officeDocument/2006/relationships/slideLayout" Target="../slideLayouts/slideLayout292.xml"/><Relationship Id="rId57" Type="http://schemas.openxmlformats.org/officeDocument/2006/relationships/slideLayout" Target="../slideLayouts/slideLayout336.xml"/><Relationship Id="rId12" Type="http://schemas.openxmlformats.org/officeDocument/2006/relationships/slideLayout" Target="../slideLayouts/slideLayout291.xml"/><Relationship Id="rId56" Type="http://schemas.openxmlformats.org/officeDocument/2006/relationships/slideLayout" Target="../slideLayouts/slideLayout335.xml"/><Relationship Id="rId15" Type="http://schemas.openxmlformats.org/officeDocument/2006/relationships/slideLayout" Target="../slideLayouts/slideLayout294.xml"/><Relationship Id="rId59" Type="http://schemas.openxmlformats.org/officeDocument/2006/relationships/slideLayout" Target="../slideLayouts/slideLayout338.xml"/><Relationship Id="rId14" Type="http://schemas.openxmlformats.org/officeDocument/2006/relationships/slideLayout" Target="../slideLayouts/slideLayout293.xml"/><Relationship Id="rId58" Type="http://schemas.openxmlformats.org/officeDocument/2006/relationships/slideLayout" Target="../slideLayouts/slideLayout337.xml"/><Relationship Id="rId17" Type="http://schemas.openxmlformats.org/officeDocument/2006/relationships/slideLayout" Target="../slideLayouts/slideLayout296.xml"/><Relationship Id="rId16" Type="http://schemas.openxmlformats.org/officeDocument/2006/relationships/slideLayout" Target="../slideLayouts/slideLayout295.xml"/><Relationship Id="rId19" Type="http://schemas.openxmlformats.org/officeDocument/2006/relationships/slideLayout" Target="../slideLayouts/slideLayout298.xml"/><Relationship Id="rId18" Type="http://schemas.openxmlformats.org/officeDocument/2006/relationships/slideLayout" Target="../slideLayouts/slideLayout297.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47.xml"/><Relationship Id="rId3" Type="http://schemas.openxmlformats.org/officeDocument/2006/relationships/slideLayout" Target="../slideLayouts/slideLayout348.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11" Type="http://schemas.openxmlformats.org/officeDocument/2006/relationships/slideLayout" Target="../slideLayouts/slideLayout356.xml"/><Relationship Id="rId10" Type="http://schemas.openxmlformats.org/officeDocument/2006/relationships/slideLayout" Target="../slideLayouts/slideLayout355.xml"/><Relationship Id="rId13" Type="http://schemas.openxmlformats.org/officeDocument/2006/relationships/slideLayout" Target="../slideLayouts/slideLayout358.xml"/><Relationship Id="rId12" Type="http://schemas.openxmlformats.org/officeDocument/2006/relationships/slideLayout" Target="../slideLayouts/slideLayout357.xml"/><Relationship Id="rId15" Type="http://schemas.openxmlformats.org/officeDocument/2006/relationships/slideLayout" Target="../slideLayouts/slideLayout360.xml"/><Relationship Id="rId14" Type="http://schemas.openxmlformats.org/officeDocument/2006/relationships/slideLayout" Target="../slideLayouts/slideLayout359.xml"/><Relationship Id="rId16"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theme" Target="../theme/theme14.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theme" Target="../theme/theme7.xml"/><Relationship Id="rId14" Type="http://schemas.openxmlformats.org/officeDocument/2006/relationships/slideLayout" Target="../slideLayouts/slideLayout4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image" Target="../media/image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5" Type="http://schemas.openxmlformats.org/officeDocument/2006/relationships/theme" Target="../theme/theme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4" Type="http://schemas.openxmlformats.org/officeDocument/2006/relationships/theme" Target="../theme/theme1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98.xml"/><Relationship Id="rId22" Type="http://schemas.openxmlformats.org/officeDocument/2006/relationships/slideLayout" Target="../slideLayouts/slideLayout100.xml"/><Relationship Id="rId21" Type="http://schemas.openxmlformats.org/officeDocument/2006/relationships/slideLayout" Target="../slideLayouts/slideLayout99.xml"/><Relationship Id="rId24" Type="http://schemas.openxmlformats.org/officeDocument/2006/relationships/slideLayout" Target="../slideLayouts/slideLayout102.xml"/><Relationship Id="rId23" Type="http://schemas.openxmlformats.org/officeDocument/2006/relationships/slideLayout" Target="../slideLayouts/slideLayout101.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26" Type="http://schemas.openxmlformats.org/officeDocument/2006/relationships/slideLayout" Target="../slideLayouts/slideLayout104.xml"/><Relationship Id="rId25" Type="http://schemas.openxmlformats.org/officeDocument/2006/relationships/slideLayout" Target="../slideLayouts/slideLayout103.xml"/><Relationship Id="rId28" Type="http://schemas.openxmlformats.org/officeDocument/2006/relationships/slideLayout" Target="../slideLayouts/slideLayout106.xml"/><Relationship Id="rId27" Type="http://schemas.openxmlformats.org/officeDocument/2006/relationships/slideLayout" Target="../slideLayouts/slideLayout105.xml"/><Relationship Id="rId5" Type="http://schemas.openxmlformats.org/officeDocument/2006/relationships/slideLayout" Target="../slideLayouts/slideLayout83.xml"/><Relationship Id="rId6" Type="http://schemas.openxmlformats.org/officeDocument/2006/relationships/slideLayout" Target="../slideLayouts/slideLayout84.xml"/><Relationship Id="rId29" Type="http://schemas.openxmlformats.org/officeDocument/2006/relationships/slideLayout" Target="../slideLayouts/slideLayout107.xml"/><Relationship Id="rId7" Type="http://schemas.openxmlformats.org/officeDocument/2006/relationships/slideLayout" Target="../slideLayouts/slideLayout85.xml"/><Relationship Id="rId8" Type="http://schemas.openxmlformats.org/officeDocument/2006/relationships/slideLayout" Target="../slideLayouts/slideLayout86.xml"/><Relationship Id="rId31" Type="http://schemas.openxmlformats.org/officeDocument/2006/relationships/slideLayout" Target="../slideLayouts/slideLayout109.xml"/><Relationship Id="rId30" Type="http://schemas.openxmlformats.org/officeDocument/2006/relationships/slideLayout" Target="../slideLayouts/slideLayout108.xml"/><Relationship Id="rId11" Type="http://schemas.openxmlformats.org/officeDocument/2006/relationships/slideLayout" Target="../slideLayouts/slideLayout89.xml"/><Relationship Id="rId33" Type="http://schemas.openxmlformats.org/officeDocument/2006/relationships/slideLayout" Target="../slideLayouts/slideLayout111.xml"/><Relationship Id="rId10" Type="http://schemas.openxmlformats.org/officeDocument/2006/relationships/slideLayout" Target="../slideLayouts/slideLayout88.xml"/><Relationship Id="rId32" Type="http://schemas.openxmlformats.org/officeDocument/2006/relationships/slideLayout" Target="../slideLayouts/slideLayout110.xml"/><Relationship Id="rId13" Type="http://schemas.openxmlformats.org/officeDocument/2006/relationships/slideLayout" Target="../slideLayouts/slideLayout91.xml"/><Relationship Id="rId35" Type="http://schemas.openxmlformats.org/officeDocument/2006/relationships/slideLayout" Target="../slideLayouts/slideLayout113.xml"/><Relationship Id="rId12" Type="http://schemas.openxmlformats.org/officeDocument/2006/relationships/slideLayout" Target="../slideLayouts/slideLayout90.xml"/><Relationship Id="rId34" Type="http://schemas.openxmlformats.org/officeDocument/2006/relationships/slideLayout" Target="../slideLayouts/slideLayout112.xml"/><Relationship Id="rId15" Type="http://schemas.openxmlformats.org/officeDocument/2006/relationships/slideLayout" Target="../slideLayouts/slideLayout93.xml"/><Relationship Id="rId37" Type="http://schemas.openxmlformats.org/officeDocument/2006/relationships/slideLayout" Target="../slideLayouts/slideLayout115.xml"/><Relationship Id="rId14" Type="http://schemas.openxmlformats.org/officeDocument/2006/relationships/slideLayout" Target="../slideLayouts/slideLayout92.xml"/><Relationship Id="rId36" Type="http://schemas.openxmlformats.org/officeDocument/2006/relationships/slideLayout" Target="../slideLayouts/slideLayout114.xml"/><Relationship Id="rId17" Type="http://schemas.openxmlformats.org/officeDocument/2006/relationships/slideLayout" Target="../slideLayouts/slideLayout95.xml"/><Relationship Id="rId39" Type="http://schemas.openxmlformats.org/officeDocument/2006/relationships/theme" Target="../theme/theme4.xml"/><Relationship Id="rId16" Type="http://schemas.openxmlformats.org/officeDocument/2006/relationships/slideLayout" Target="../slideLayouts/slideLayout94.xml"/><Relationship Id="rId38" Type="http://schemas.openxmlformats.org/officeDocument/2006/relationships/slideLayout" Target="../slideLayouts/slideLayout116.xml"/><Relationship Id="rId19" Type="http://schemas.openxmlformats.org/officeDocument/2006/relationships/slideLayout" Target="../slideLayouts/slideLayout97.xml"/><Relationship Id="rId18"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155.xml"/><Relationship Id="rId20" Type="http://schemas.openxmlformats.org/officeDocument/2006/relationships/slideLayout" Target="../slideLayouts/slideLayout135.xml"/><Relationship Id="rId42" Type="http://schemas.openxmlformats.org/officeDocument/2006/relationships/slideLayout" Target="../slideLayouts/slideLayout157.xml"/><Relationship Id="rId41" Type="http://schemas.openxmlformats.org/officeDocument/2006/relationships/slideLayout" Target="../slideLayouts/slideLayout156.xml"/><Relationship Id="rId22" Type="http://schemas.openxmlformats.org/officeDocument/2006/relationships/slideLayout" Target="../slideLayouts/slideLayout137.xml"/><Relationship Id="rId44" Type="http://schemas.openxmlformats.org/officeDocument/2006/relationships/slideLayout" Target="../slideLayouts/slideLayout159.xml"/><Relationship Id="rId21" Type="http://schemas.openxmlformats.org/officeDocument/2006/relationships/slideLayout" Target="../slideLayouts/slideLayout136.xml"/><Relationship Id="rId43" Type="http://schemas.openxmlformats.org/officeDocument/2006/relationships/slideLayout" Target="../slideLayouts/slideLayout158.xml"/><Relationship Id="rId24" Type="http://schemas.openxmlformats.org/officeDocument/2006/relationships/slideLayout" Target="../slideLayouts/slideLayout139.xml"/><Relationship Id="rId46" Type="http://schemas.openxmlformats.org/officeDocument/2006/relationships/slideLayout" Target="../slideLayouts/slideLayout161.xml"/><Relationship Id="rId23" Type="http://schemas.openxmlformats.org/officeDocument/2006/relationships/slideLayout" Target="../slideLayouts/slideLayout138.xml"/><Relationship Id="rId45" Type="http://schemas.openxmlformats.org/officeDocument/2006/relationships/slideLayout" Target="../slideLayouts/slideLayout160.xml"/><Relationship Id="rId1" Type="http://schemas.openxmlformats.org/officeDocument/2006/relationships/image" Target="../media/image4.png"/><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26" Type="http://schemas.openxmlformats.org/officeDocument/2006/relationships/slideLayout" Target="../slideLayouts/slideLayout141.xml"/><Relationship Id="rId25" Type="http://schemas.openxmlformats.org/officeDocument/2006/relationships/slideLayout" Target="../slideLayouts/slideLayout140.xml"/><Relationship Id="rId47" Type="http://schemas.openxmlformats.org/officeDocument/2006/relationships/theme" Target="../theme/theme3.xml"/><Relationship Id="rId28" Type="http://schemas.openxmlformats.org/officeDocument/2006/relationships/slideLayout" Target="../slideLayouts/slideLayout143.xml"/><Relationship Id="rId27" Type="http://schemas.openxmlformats.org/officeDocument/2006/relationships/slideLayout" Target="../slideLayouts/slideLayout142.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29" Type="http://schemas.openxmlformats.org/officeDocument/2006/relationships/slideLayout" Target="../slideLayouts/slideLayout144.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31" Type="http://schemas.openxmlformats.org/officeDocument/2006/relationships/slideLayout" Target="../slideLayouts/slideLayout146.xml"/><Relationship Id="rId30" Type="http://schemas.openxmlformats.org/officeDocument/2006/relationships/slideLayout" Target="../slideLayouts/slideLayout145.xml"/><Relationship Id="rId11" Type="http://schemas.openxmlformats.org/officeDocument/2006/relationships/slideLayout" Target="../slideLayouts/slideLayout126.xml"/><Relationship Id="rId33" Type="http://schemas.openxmlformats.org/officeDocument/2006/relationships/slideLayout" Target="../slideLayouts/slideLayout148.xml"/><Relationship Id="rId10" Type="http://schemas.openxmlformats.org/officeDocument/2006/relationships/slideLayout" Target="../slideLayouts/slideLayout125.xml"/><Relationship Id="rId32" Type="http://schemas.openxmlformats.org/officeDocument/2006/relationships/slideLayout" Target="../slideLayouts/slideLayout147.xml"/><Relationship Id="rId13" Type="http://schemas.openxmlformats.org/officeDocument/2006/relationships/slideLayout" Target="../slideLayouts/slideLayout128.xml"/><Relationship Id="rId35" Type="http://schemas.openxmlformats.org/officeDocument/2006/relationships/slideLayout" Target="../slideLayouts/slideLayout150.xml"/><Relationship Id="rId12" Type="http://schemas.openxmlformats.org/officeDocument/2006/relationships/slideLayout" Target="../slideLayouts/slideLayout127.xml"/><Relationship Id="rId34" Type="http://schemas.openxmlformats.org/officeDocument/2006/relationships/slideLayout" Target="../slideLayouts/slideLayout149.xml"/><Relationship Id="rId15" Type="http://schemas.openxmlformats.org/officeDocument/2006/relationships/slideLayout" Target="../slideLayouts/slideLayout130.xml"/><Relationship Id="rId37" Type="http://schemas.openxmlformats.org/officeDocument/2006/relationships/slideLayout" Target="../slideLayouts/slideLayout152.xml"/><Relationship Id="rId14" Type="http://schemas.openxmlformats.org/officeDocument/2006/relationships/slideLayout" Target="../slideLayouts/slideLayout129.xml"/><Relationship Id="rId36" Type="http://schemas.openxmlformats.org/officeDocument/2006/relationships/slideLayout" Target="../slideLayouts/slideLayout151.xml"/><Relationship Id="rId17" Type="http://schemas.openxmlformats.org/officeDocument/2006/relationships/slideLayout" Target="../slideLayouts/slideLayout132.xml"/><Relationship Id="rId39" Type="http://schemas.openxmlformats.org/officeDocument/2006/relationships/slideLayout" Target="../slideLayouts/slideLayout154.xml"/><Relationship Id="rId16" Type="http://schemas.openxmlformats.org/officeDocument/2006/relationships/slideLayout" Target="../slideLayouts/slideLayout131.xml"/><Relationship Id="rId38" Type="http://schemas.openxmlformats.org/officeDocument/2006/relationships/slideLayout" Target="../slideLayouts/slideLayout153.xml"/><Relationship Id="rId19" Type="http://schemas.openxmlformats.org/officeDocument/2006/relationships/slideLayout" Target="../slideLayouts/slideLayout134.xml"/><Relationship Id="rId18"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81.xml"/><Relationship Id="rId22" Type="http://schemas.openxmlformats.org/officeDocument/2006/relationships/slideLayout" Target="../slideLayouts/slideLayout183.xml"/><Relationship Id="rId21" Type="http://schemas.openxmlformats.org/officeDocument/2006/relationships/slideLayout" Target="../slideLayouts/slideLayout182.xml"/><Relationship Id="rId24" Type="http://schemas.openxmlformats.org/officeDocument/2006/relationships/slideLayout" Target="../slideLayouts/slideLayout185.xml"/><Relationship Id="rId23" Type="http://schemas.openxmlformats.org/officeDocument/2006/relationships/slideLayout" Target="../slideLayouts/slideLayout184.xml"/><Relationship Id="rId1" Type="http://schemas.openxmlformats.org/officeDocument/2006/relationships/slideLayout" Target="../slideLayouts/slideLayout162.xml"/><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26" Type="http://schemas.openxmlformats.org/officeDocument/2006/relationships/slideLayout" Target="../slideLayouts/slideLayout187.xml"/><Relationship Id="rId25" Type="http://schemas.openxmlformats.org/officeDocument/2006/relationships/slideLayout" Target="../slideLayouts/slideLayout186.xml"/><Relationship Id="rId28" Type="http://schemas.openxmlformats.org/officeDocument/2006/relationships/theme" Target="../theme/theme5.xml"/><Relationship Id="rId27" Type="http://schemas.openxmlformats.org/officeDocument/2006/relationships/slideLayout" Target="../slideLayouts/slideLayout188.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11" Type="http://schemas.openxmlformats.org/officeDocument/2006/relationships/slideLayout" Target="../slideLayouts/slideLayout172.xml"/><Relationship Id="rId10" Type="http://schemas.openxmlformats.org/officeDocument/2006/relationships/slideLayout" Target="../slideLayouts/slideLayout171.xml"/><Relationship Id="rId13" Type="http://schemas.openxmlformats.org/officeDocument/2006/relationships/slideLayout" Target="../slideLayouts/slideLayout174.xml"/><Relationship Id="rId12" Type="http://schemas.openxmlformats.org/officeDocument/2006/relationships/slideLayout" Target="../slideLayouts/slideLayout173.xml"/><Relationship Id="rId15" Type="http://schemas.openxmlformats.org/officeDocument/2006/relationships/slideLayout" Target="../slideLayouts/slideLayout176.xml"/><Relationship Id="rId14" Type="http://schemas.openxmlformats.org/officeDocument/2006/relationships/slideLayout" Target="../slideLayouts/slideLayout175.xml"/><Relationship Id="rId17" Type="http://schemas.openxmlformats.org/officeDocument/2006/relationships/slideLayout" Target="../slideLayouts/slideLayout178.xml"/><Relationship Id="rId16" Type="http://schemas.openxmlformats.org/officeDocument/2006/relationships/slideLayout" Target="../slideLayouts/slideLayout177.xml"/><Relationship Id="rId19" Type="http://schemas.openxmlformats.org/officeDocument/2006/relationships/slideLayout" Target="../slideLayouts/slideLayout180.xml"/><Relationship Id="rId18"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11" Type="http://schemas.openxmlformats.org/officeDocument/2006/relationships/slideLayout" Target="../slideLayouts/slideLayout199.xml"/><Relationship Id="rId10" Type="http://schemas.openxmlformats.org/officeDocument/2006/relationships/slideLayout" Target="../slideLayouts/slideLayout198.xml"/><Relationship Id="rId13" Type="http://schemas.openxmlformats.org/officeDocument/2006/relationships/slideLayout" Target="../slideLayouts/slideLayout201.xml"/><Relationship Id="rId12" Type="http://schemas.openxmlformats.org/officeDocument/2006/relationships/slideLayout" Target="../slideLayouts/slideLayout200.xml"/><Relationship Id="rId14" Type="http://schemas.openxmlformats.org/officeDocument/2006/relationships/theme" Target="../theme/theme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9pPr>
          </a:lstStyle>
          <a:p/>
        </p:txBody>
      </p:sp>
      <p:sp>
        <p:nvSpPr>
          <p:cNvPr id="11" name="Google Shape;11;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3" name="Google Shape;13;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4" name="Google Shape;14;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8" name="Shape 2008"/>
        <p:cNvGrpSpPr/>
        <p:nvPr/>
      </p:nvGrpSpPr>
      <p:grpSpPr>
        <a:xfrm>
          <a:off x="0" y="0"/>
          <a:ext cx="0" cy="0"/>
          <a:chOff x="0" y="0"/>
          <a:chExt cx="0" cy="0"/>
        </a:xfrm>
      </p:grpSpPr>
      <p:sp>
        <p:nvSpPr>
          <p:cNvPr id="2009" name="Google Shape;2009;p1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10" name="Google Shape;2010;p122"/>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100" u="none" cap="none" strike="noStrike">
              <a:solidFill>
                <a:srgbClr val="101141"/>
              </a:solidFill>
              <a:latin typeface="Arial"/>
              <a:ea typeface="Arial"/>
              <a:cs typeface="Arial"/>
              <a:sym typeface="Arial"/>
            </a:endParaRPr>
          </a:p>
        </p:txBody>
      </p:sp>
      <p:pic>
        <p:nvPicPr>
          <p:cNvPr descr="Picture 7.png" id="2011" name="Google Shape;2011;p122"/>
          <p:cNvPicPr preferRelativeResize="0"/>
          <p:nvPr/>
        </p:nvPicPr>
        <p:blipFill rotWithShape="1">
          <a:blip r:embed="rId1">
            <a:alphaModFix/>
          </a:blip>
          <a:srcRect b="5334" l="1923" r="0" t="0"/>
          <a:stretch/>
        </p:blipFill>
        <p:spPr>
          <a:xfrm>
            <a:off x="6629400" y="-1"/>
            <a:ext cx="2193193" cy="692697"/>
          </a:xfrm>
          <a:prstGeom prst="rect">
            <a:avLst/>
          </a:prstGeom>
          <a:noFill/>
          <a:ln>
            <a:noFill/>
          </a:ln>
        </p:spPr>
      </p:pic>
      <p:grpSp>
        <p:nvGrpSpPr>
          <p:cNvPr id="2012" name="Google Shape;2012;p122"/>
          <p:cNvGrpSpPr/>
          <p:nvPr/>
        </p:nvGrpSpPr>
        <p:grpSpPr>
          <a:xfrm>
            <a:off x="2133600" y="6553200"/>
            <a:ext cx="7010400" cy="45719"/>
            <a:chOff x="1905000" y="6553200"/>
            <a:chExt cx="7010400" cy="45719"/>
          </a:xfrm>
        </p:grpSpPr>
        <p:sp>
          <p:nvSpPr>
            <p:cNvPr id="2013" name="Google Shape;2013;p122"/>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14" name="Google Shape;2014;p12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15" name="Google Shape;2015;p122"/>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2016" name="Google Shape;2016;p122"/>
          <p:cNvGrpSpPr/>
          <p:nvPr/>
        </p:nvGrpSpPr>
        <p:grpSpPr>
          <a:xfrm>
            <a:off x="0" y="1295400"/>
            <a:ext cx="7010400" cy="45719"/>
            <a:chOff x="1905000" y="6553200"/>
            <a:chExt cx="7010400" cy="45719"/>
          </a:xfrm>
        </p:grpSpPr>
        <p:sp>
          <p:nvSpPr>
            <p:cNvPr id="2017" name="Google Shape;2017;p122"/>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18" name="Google Shape;2018;p12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019" name="Google Shape;2019;p122"/>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5" r:id="rId38"/>
    <p:sldLayoutId id="2147483896" r:id="rId39"/>
    <p:sldLayoutId id="2147483897" r:id="rId40"/>
    <p:sldLayoutId id="2147483898" r:id="rId41"/>
    <p:sldLayoutId id="2147483899" r:id="rId42"/>
    <p:sldLayoutId id="2147483900" r:id="rId43"/>
    <p:sldLayoutId id="2147483901" r:id="rId44"/>
    <p:sldLayoutId id="2147483902" r:id="rId45"/>
    <p:sldLayoutId id="2147483903" r:id="rId46"/>
    <p:sldLayoutId id="2147483904" r:id="rId47"/>
    <p:sldLayoutId id="2147483905" r:id="rId48"/>
    <p:sldLayoutId id="2147483906" r:id="rId49"/>
    <p:sldLayoutId id="2147483907" r:id="rId50"/>
    <p:sldLayoutId id="2147483908" r:id="rId51"/>
    <p:sldLayoutId id="2147483909" r:id="rId52"/>
    <p:sldLayoutId id="2147483910" r:id="rId53"/>
    <p:sldLayoutId id="2147483911" r:id="rId54"/>
    <p:sldLayoutId id="2147483912" r:id="rId55"/>
    <p:sldLayoutId id="2147483913" r:id="rId56"/>
    <p:sldLayoutId id="2147483914" r:id="rId57"/>
    <p:sldLayoutId id="2147483915" r:id="rId58"/>
    <p:sldLayoutId id="2147483916" r:id="rId59"/>
    <p:sldLayoutId id="2147483917" r:id="rId60"/>
    <p:sldLayoutId id="2147483918" r:id="rId61"/>
    <p:sldLayoutId id="2147483919" r:id="rId62"/>
    <p:sldLayoutId id="2147483920" r:id="rId63"/>
    <p:sldLayoutId id="2147483921" r:id="rId64"/>
    <p:sldLayoutId id="2147483922" r:id="rId65"/>
    <p:sldLayoutId id="2147483923"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9" name="Shape 2469"/>
        <p:cNvGrpSpPr/>
        <p:nvPr/>
      </p:nvGrpSpPr>
      <p:grpSpPr>
        <a:xfrm>
          <a:off x="0" y="0"/>
          <a:ext cx="0" cy="0"/>
          <a:chOff x="0" y="0"/>
          <a:chExt cx="0" cy="0"/>
        </a:xfrm>
      </p:grpSpPr>
      <p:sp>
        <p:nvSpPr>
          <p:cNvPr id="2470" name="Google Shape;2470;p1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71" name="Google Shape;2471;p124"/>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2472" name="Google Shape;2472;p124"/>
          <p:cNvPicPr preferRelativeResize="0"/>
          <p:nvPr/>
        </p:nvPicPr>
        <p:blipFill rotWithShape="1">
          <a:blip r:embed="rId1">
            <a:alphaModFix/>
          </a:blip>
          <a:srcRect b="5333" l="1923" r="0" t="0"/>
          <a:stretch/>
        </p:blipFill>
        <p:spPr>
          <a:xfrm>
            <a:off x="6629400" y="-1"/>
            <a:ext cx="2193193" cy="692697"/>
          </a:xfrm>
          <a:prstGeom prst="rect">
            <a:avLst/>
          </a:prstGeom>
          <a:noFill/>
          <a:ln>
            <a:noFill/>
          </a:ln>
        </p:spPr>
      </p:pic>
      <p:grpSp>
        <p:nvGrpSpPr>
          <p:cNvPr id="2473" name="Google Shape;2473;p124"/>
          <p:cNvGrpSpPr/>
          <p:nvPr/>
        </p:nvGrpSpPr>
        <p:grpSpPr>
          <a:xfrm>
            <a:off x="2133600" y="6553200"/>
            <a:ext cx="7010400" cy="45719"/>
            <a:chOff x="1905000" y="6553200"/>
            <a:chExt cx="7010400" cy="45719"/>
          </a:xfrm>
        </p:grpSpPr>
        <p:sp>
          <p:nvSpPr>
            <p:cNvPr id="2474" name="Google Shape;2474;p124"/>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475" name="Google Shape;2475;p12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476" name="Google Shape;2476;p124"/>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nvGrpSpPr>
          <p:cNvPr id="2477" name="Google Shape;2477;p124"/>
          <p:cNvGrpSpPr/>
          <p:nvPr/>
        </p:nvGrpSpPr>
        <p:grpSpPr>
          <a:xfrm>
            <a:off x="0" y="1295400"/>
            <a:ext cx="7010400" cy="45719"/>
            <a:chOff x="1905000" y="6553200"/>
            <a:chExt cx="7010400" cy="45719"/>
          </a:xfrm>
        </p:grpSpPr>
        <p:sp>
          <p:nvSpPr>
            <p:cNvPr id="2478" name="Google Shape;2478;p124"/>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479" name="Google Shape;2479;p12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480" name="Google Shape;2480;p124"/>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8" name="Shape 2598"/>
        <p:cNvGrpSpPr/>
        <p:nvPr/>
      </p:nvGrpSpPr>
      <p:grpSpPr>
        <a:xfrm>
          <a:off x="0" y="0"/>
          <a:ext cx="0" cy="0"/>
          <a:chOff x="0" y="0"/>
          <a:chExt cx="0" cy="0"/>
        </a:xfrm>
      </p:grpSpPr>
      <p:sp>
        <p:nvSpPr>
          <p:cNvPr id="2599" name="Google Shape;2599;p1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00" name="Google Shape;2600;p126"/>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100" u="none" cap="none" strike="noStrike">
              <a:solidFill>
                <a:srgbClr val="101141"/>
              </a:solidFill>
              <a:latin typeface="Arial"/>
              <a:ea typeface="Arial"/>
              <a:cs typeface="Arial"/>
              <a:sym typeface="Arial"/>
            </a:endParaRPr>
          </a:p>
        </p:txBody>
      </p:sp>
      <p:pic>
        <p:nvPicPr>
          <p:cNvPr descr="Picture 7.png" id="2601" name="Google Shape;2601;p126"/>
          <p:cNvPicPr preferRelativeResize="0"/>
          <p:nvPr/>
        </p:nvPicPr>
        <p:blipFill rotWithShape="1">
          <a:blip r:embed="rId1">
            <a:alphaModFix/>
          </a:blip>
          <a:srcRect b="5334" l="1923" r="0" t="0"/>
          <a:stretch/>
        </p:blipFill>
        <p:spPr>
          <a:xfrm>
            <a:off x="6629400" y="-1"/>
            <a:ext cx="2193193" cy="692697"/>
          </a:xfrm>
          <a:prstGeom prst="rect">
            <a:avLst/>
          </a:prstGeom>
          <a:noFill/>
          <a:ln>
            <a:noFill/>
          </a:ln>
        </p:spPr>
      </p:pic>
      <p:grpSp>
        <p:nvGrpSpPr>
          <p:cNvPr id="2602" name="Google Shape;2602;p126"/>
          <p:cNvGrpSpPr/>
          <p:nvPr/>
        </p:nvGrpSpPr>
        <p:grpSpPr>
          <a:xfrm>
            <a:off x="2133600" y="6553200"/>
            <a:ext cx="7010400" cy="45719"/>
            <a:chOff x="1905000" y="6553200"/>
            <a:chExt cx="7010400" cy="45719"/>
          </a:xfrm>
        </p:grpSpPr>
        <p:sp>
          <p:nvSpPr>
            <p:cNvPr id="2603" name="Google Shape;2603;p126"/>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604" name="Google Shape;2604;p12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605" name="Google Shape;2605;p126"/>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2606" name="Google Shape;2606;p126"/>
          <p:cNvGrpSpPr/>
          <p:nvPr/>
        </p:nvGrpSpPr>
        <p:grpSpPr>
          <a:xfrm>
            <a:off x="0" y="1295400"/>
            <a:ext cx="7010400" cy="45719"/>
            <a:chOff x="1905000" y="6553200"/>
            <a:chExt cx="7010400" cy="45719"/>
          </a:xfrm>
        </p:grpSpPr>
        <p:sp>
          <p:nvSpPr>
            <p:cNvPr id="2607" name="Google Shape;2607;p126"/>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608" name="Google Shape;2608;p12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2609" name="Google Shape;2609;p126"/>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5" r:id="rId27"/>
    <p:sldLayoutId id="2147483966" r:id="rId28"/>
    <p:sldLayoutId id="2147483967" r:id="rId29"/>
    <p:sldLayoutId id="2147483968" r:id="rId30"/>
    <p:sldLayoutId id="2147483969" r:id="rId31"/>
    <p:sldLayoutId id="2147483970" r:id="rId32"/>
    <p:sldLayoutId id="2147483971" r:id="rId33"/>
    <p:sldLayoutId id="2147483972" r:id="rId34"/>
    <p:sldLayoutId id="2147483973" r:id="rId35"/>
    <p:sldLayoutId id="2147483974" r:id="rId36"/>
    <p:sldLayoutId id="2147483975" r:id="rId37"/>
    <p:sldLayoutId id="2147483976" r:id="rId38"/>
    <p:sldLayoutId id="2147483977" r:id="rId39"/>
    <p:sldLayoutId id="2147483978" r:id="rId40"/>
    <p:sldLayoutId id="2147483979" r:id="rId41"/>
    <p:sldLayoutId id="2147483980" r:id="rId42"/>
    <p:sldLayoutId id="2147483981" r:id="rId43"/>
    <p:sldLayoutId id="2147483982" r:id="rId44"/>
    <p:sldLayoutId id="2147483983" r:id="rId45"/>
    <p:sldLayoutId id="2147483984" r:id="rId46"/>
    <p:sldLayoutId id="2147483985" r:id="rId47"/>
    <p:sldLayoutId id="2147483986" r:id="rId48"/>
    <p:sldLayoutId id="2147483987" r:id="rId49"/>
    <p:sldLayoutId id="2147483988" r:id="rId50"/>
    <p:sldLayoutId id="2147483989" r:id="rId51"/>
    <p:sldLayoutId id="2147483990" r:id="rId52"/>
    <p:sldLayoutId id="2147483991" r:id="rId53"/>
    <p:sldLayoutId id="2147483992" r:id="rId54"/>
    <p:sldLayoutId id="2147483993" r:id="rId55"/>
    <p:sldLayoutId id="2147483994" r:id="rId56"/>
    <p:sldLayoutId id="2147483995" r:id="rId57"/>
    <p:sldLayoutId id="2147483996" r:id="rId58"/>
    <p:sldLayoutId id="2147483997" r:id="rId59"/>
    <p:sldLayoutId id="2147483998" r:id="rId60"/>
    <p:sldLayoutId id="2147483999" r:id="rId61"/>
    <p:sldLayoutId id="2147484000" r:id="rId62"/>
    <p:sldLayoutId id="2147484001" r:id="rId63"/>
    <p:sldLayoutId id="2147484002" r:id="rId64"/>
    <p:sldLayoutId id="2147484003" r:id="rId65"/>
    <p:sldLayoutId id="2147484004" r:id="rId66"/>
    <p:sldLayoutId id="2147484005"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6" name="Shape 3076"/>
        <p:cNvGrpSpPr/>
        <p:nvPr/>
      </p:nvGrpSpPr>
      <p:grpSpPr>
        <a:xfrm>
          <a:off x="0" y="0"/>
          <a:ext cx="0" cy="0"/>
          <a:chOff x="0" y="0"/>
          <a:chExt cx="0" cy="0"/>
        </a:xfrm>
      </p:grpSpPr>
      <p:sp>
        <p:nvSpPr>
          <p:cNvPr id="3077" name="Google Shape;3077;p1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78" name="Google Shape;3078;p12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3079" name="Google Shape;3079;p129"/>
          <p:cNvPicPr preferRelativeResize="0"/>
          <p:nvPr/>
        </p:nvPicPr>
        <p:blipFill rotWithShape="1">
          <a:blip r:embed="rId1">
            <a:alphaModFix/>
          </a:blip>
          <a:srcRect b="5334" l="1923" r="0" t="0"/>
          <a:stretch/>
        </p:blipFill>
        <p:spPr>
          <a:xfrm>
            <a:off x="6629400" y="0"/>
            <a:ext cx="2193925" cy="692150"/>
          </a:xfrm>
          <a:prstGeom prst="rect">
            <a:avLst/>
          </a:prstGeom>
          <a:noFill/>
          <a:ln>
            <a:noFill/>
          </a:ln>
        </p:spPr>
      </p:pic>
      <p:grpSp>
        <p:nvGrpSpPr>
          <p:cNvPr id="3080" name="Google Shape;3080;p129"/>
          <p:cNvGrpSpPr/>
          <p:nvPr/>
        </p:nvGrpSpPr>
        <p:grpSpPr>
          <a:xfrm>
            <a:off x="2133600" y="6553200"/>
            <a:ext cx="7010400" cy="46038"/>
            <a:chOff x="1905000" y="6553200"/>
            <a:chExt cx="7010400" cy="45719"/>
          </a:xfrm>
        </p:grpSpPr>
        <p:sp>
          <p:nvSpPr>
            <p:cNvPr id="3081" name="Google Shape;3081;p12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082" name="Google Shape;3082;p12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083" name="Google Shape;3083;p12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3084" name="Google Shape;3084;p129"/>
          <p:cNvGrpSpPr/>
          <p:nvPr/>
        </p:nvGrpSpPr>
        <p:grpSpPr>
          <a:xfrm>
            <a:off x="0" y="1295400"/>
            <a:ext cx="7010400" cy="46038"/>
            <a:chOff x="1905000" y="6553200"/>
            <a:chExt cx="7010400" cy="45719"/>
          </a:xfrm>
        </p:grpSpPr>
        <p:sp>
          <p:nvSpPr>
            <p:cNvPr id="3085" name="Google Shape;3085;p12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086" name="Google Shape;3086;p12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087" name="Google Shape;3087;p12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4" name="Google Shape;194;p97"/>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195" name="Google Shape;195;p97"/>
          <p:cNvPicPr preferRelativeResize="0"/>
          <p:nvPr/>
        </p:nvPicPr>
        <p:blipFill rotWithShape="1">
          <a:blip r:embed="rId1">
            <a:alphaModFix/>
          </a:blip>
          <a:srcRect b="5334" l="1923" r="0" t="0"/>
          <a:stretch/>
        </p:blipFill>
        <p:spPr>
          <a:xfrm>
            <a:off x="6629400" y="-1"/>
            <a:ext cx="2193193" cy="692697"/>
          </a:xfrm>
          <a:prstGeom prst="rect">
            <a:avLst/>
          </a:prstGeom>
          <a:noFill/>
          <a:ln>
            <a:noFill/>
          </a:ln>
        </p:spPr>
      </p:pic>
      <p:grpSp>
        <p:nvGrpSpPr>
          <p:cNvPr id="196" name="Google Shape;196;p97"/>
          <p:cNvGrpSpPr/>
          <p:nvPr/>
        </p:nvGrpSpPr>
        <p:grpSpPr>
          <a:xfrm>
            <a:off x="2133600" y="6553200"/>
            <a:ext cx="7010400" cy="45719"/>
            <a:chOff x="1905000" y="6553200"/>
            <a:chExt cx="7010400" cy="45719"/>
          </a:xfrm>
        </p:grpSpPr>
        <p:sp>
          <p:nvSpPr>
            <p:cNvPr id="197" name="Google Shape;197;p97"/>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198" name="Google Shape;198;p9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199" name="Google Shape;199;p97"/>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grpSp>
        <p:nvGrpSpPr>
          <p:cNvPr id="200" name="Google Shape;200;p97"/>
          <p:cNvGrpSpPr/>
          <p:nvPr/>
        </p:nvGrpSpPr>
        <p:grpSpPr>
          <a:xfrm>
            <a:off x="0" y="1295400"/>
            <a:ext cx="7010400" cy="45719"/>
            <a:chOff x="1905000" y="6553200"/>
            <a:chExt cx="7010400" cy="45719"/>
          </a:xfrm>
        </p:grpSpPr>
        <p:sp>
          <p:nvSpPr>
            <p:cNvPr id="201" name="Google Shape;201;p97"/>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202" name="Google Shape;202;p9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203" name="Google Shape;203;p97"/>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8" name="Google Shape;318;p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9" name="Google Shape;319;p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20" name="Google Shape;320;p9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21" name="Google Shape;321;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1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7" name="Google Shape;437;p103"/>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100" u="none" cap="none" strike="noStrike">
              <a:solidFill>
                <a:srgbClr val="101141"/>
              </a:solidFill>
              <a:latin typeface="Arial"/>
              <a:ea typeface="Arial"/>
              <a:cs typeface="Arial"/>
              <a:sym typeface="Arial"/>
            </a:endParaRPr>
          </a:p>
        </p:txBody>
      </p:sp>
      <p:pic>
        <p:nvPicPr>
          <p:cNvPr descr="Picture 7.png" id="438" name="Google Shape;438;p103"/>
          <p:cNvPicPr preferRelativeResize="0"/>
          <p:nvPr/>
        </p:nvPicPr>
        <p:blipFill rotWithShape="1">
          <a:blip r:embed="rId1">
            <a:alphaModFix/>
          </a:blip>
          <a:srcRect b="5334" l="1923" r="0" t="0"/>
          <a:stretch/>
        </p:blipFill>
        <p:spPr>
          <a:xfrm>
            <a:off x="6629400" y="-1"/>
            <a:ext cx="2193193" cy="692697"/>
          </a:xfrm>
          <a:prstGeom prst="rect">
            <a:avLst/>
          </a:prstGeom>
          <a:noFill/>
          <a:ln>
            <a:noFill/>
          </a:ln>
        </p:spPr>
      </p:pic>
      <p:grpSp>
        <p:nvGrpSpPr>
          <p:cNvPr id="439" name="Google Shape;439;p103"/>
          <p:cNvGrpSpPr/>
          <p:nvPr/>
        </p:nvGrpSpPr>
        <p:grpSpPr>
          <a:xfrm>
            <a:off x="2133600" y="6553200"/>
            <a:ext cx="7010400" cy="45719"/>
            <a:chOff x="1905000" y="6553200"/>
            <a:chExt cx="7010400" cy="45719"/>
          </a:xfrm>
        </p:grpSpPr>
        <p:sp>
          <p:nvSpPr>
            <p:cNvPr id="440" name="Google Shape;440;p103"/>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41" name="Google Shape;441;p10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42" name="Google Shape;442;p103"/>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grpSp>
        <p:nvGrpSpPr>
          <p:cNvPr id="443" name="Google Shape;443;p103"/>
          <p:cNvGrpSpPr/>
          <p:nvPr/>
        </p:nvGrpSpPr>
        <p:grpSpPr>
          <a:xfrm>
            <a:off x="0" y="1295400"/>
            <a:ext cx="7010400" cy="45719"/>
            <a:chOff x="1905000" y="6553200"/>
            <a:chExt cx="7010400" cy="45719"/>
          </a:xfrm>
        </p:grpSpPr>
        <p:sp>
          <p:nvSpPr>
            <p:cNvPr id="444" name="Google Shape;444;p103"/>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45" name="Google Shape;445;p10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446" name="Google Shape;446;p103"/>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3" name="Shape 683"/>
        <p:cNvGrpSpPr/>
        <p:nvPr/>
      </p:nvGrpSpPr>
      <p:grpSpPr>
        <a:xfrm>
          <a:off x="0" y="0"/>
          <a:ext cx="0" cy="0"/>
          <a:chOff x="0" y="0"/>
          <a:chExt cx="0" cy="0"/>
        </a:xfrm>
      </p:grpSpPr>
      <p:sp>
        <p:nvSpPr>
          <p:cNvPr id="684" name="Google Shape;684;p10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5" name="Google Shape;685;p105"/>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686" name="Google Shape;686;p105"/>
          <p:cNvPicPr preferRelativeResize="0"/>
          <p:nvPr/>
        </p:nvPicPr>
        <p:blipFill rotWithShape="1">
          <a:blip r:embed="rId1">
            <a:alphaModFix/>
          </a:blip>
          <a:srcRect b="5333" l="1923" r="0" t="0"/>
          <a:stretch/>
        </p:blipFill>
        <p:spPr>
          <a:xfrm>
            <a:off x="6629400" y="-1"/>
            <a:ext cx="2193193" cy="692697"/>
          </a:xfrm>
          <a:prstGeom prst="rect">
            <a:avLst/>
          </a:prstGeom>
          <a:noFill/>
          <a:ln>
            <a:noFill/>
          </a:ln>
        </p:spPr>
      </p:pic>
      <p:grpSp>
        <p:nvGrpSpPr>
          <p:cNvPr id="687" name="Google Shape;687;p105"/>
          <p:cNvGrpSpPr/>
          <p:nvPr/>
        </p:nvGrpSpPr>
        <p:grpSpPr>
          <a:xfrm>
            <a:off x="2133600" y="6553200"/>
            <a:ext cx="7010400" cy="45719"/>
            <a:chOff x="1905000" y="6553200"/>
            <a:chExt cx="7010400" cy="45719"/>
          </a:xfrm>
        </p:grpSpPr>
        <p:sp>
          <p:nvSpPr>
            <p:cNvPr id="688" name="Google Shape;688;p105"/>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89" name="Google Shape;689;p10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90" name="Google Shape;690;p105"/>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nvGrpSpPr>
          <p:cNvPr id="691" name="Google Shape;691;p105"/>
          <p:cNvGrpSpPr/>
          <p:nvPr/>
        </p:nvGrpSpPr>
        <p:grpSpPr>
          <a:xfrm>
            <a:off x="0" y="1295400"/>
            <a:ext cx="7010400" cy="45719"/>
            <a:chOff x="1905000" y="6553200"/>
            <a:chExt cx="7010400" cy="45719"/>
          </a:xfrm>
        </p:grpSpPr>
        <p:sp>
          <p:nvSpPr>
            <p:cNvPr id="692" name="Google Shape;692;p105"/>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93" name="Google Shape;693;p10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94" name="Google Shape;694;p105"/>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0" name="Shape 780"/>
        <p:cNvGrpSpPr/>
        <p:nvPr/>
      </p:nvGrpSpPr>
      <p:grpSpPr>
        <a:xfrm>
          <a:off x="0" y="0"/>
          <a:ext cx="0" cy="0"/>
          <a:chOff x="0" y="0"/>
          <a:chExt cx="0" cy="0"/>
        </a:xfrm>
      </p:grpSpPr>
      <p:sp>
        <p:nvSpPr>
          <p:cNvPr id="781" name="Google Shape;781;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9pPr>
          </a:lstStyle>
          <a:p/>
        </p:txBody>
      </p:sp>
      <p:sp>
        <p:nvSpPr>
          <p:cNvPr id="782" name="Google Shape;782;p10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5" name="Shape 1245"/>
        <p:cNvGrpSpPr/>
        <p:nvPr/>
      </p:nvGrpSpPr>
      <p:grpSpPr>
        <a:xfrm>
          <a:off x="0" y="0"/>
          <a:ext cx="0" cy="0"/>
          <a:chOff x="0" y="0"/>
          <a:chExt cx="0" cy="0"/>
        </a:xfrm>
      </p:grpSpPr>
      <p:sp>
        <p:nvSpPr>
          <p:cNvPr id="1246" name="Google Shape;1246;p111"/>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247" name="Google Shape;1247;p111"/>
          <p:cNvSpPr txBox="1"/>
          <p:nvPr/>
        </p:nvSpPr>
        <p:spPr>
          <a:xfrm>
            <a:off x="3276600" y="6596391"/>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b="0" i="0" sz="825" u="none" cap="none" strike="noStrike">
              <a:solidFill>
                <a:srgbClr val="101141"/>
              </a:solidFill>
              <a:latin typeface="Arial"/>
              <a:ea typeface="Arial"/>
              <a:cs typeface="Arial"/>
              <a:sym typeface="Arial"/>
            </a:endParaRPr>
          </a:p>
        </p:txBody>
      </p:sp>
      <p:pic>
        <p:nvPicPr>
          <p:cNvPr descr="Picture 7.png" id="1248" name="Google Shape;1248;p111"/>
          <p:cNvPicPr preferRelativeResize="0"/>
          <p:nvPr/>
        </p:nvPicPr>
        <p:blipFill rotWithShape="1">
          <a:blip r:embed="rId1">
            <a:alphaModFix/>
          </a:blip>
          <a:srcRect b="5334" l="1923" r="0" t="0"/>
          <a:stretch/>
        </p:blipFill>
        <p:spPr>
          <a:xfrm>
            <a:off x="6629401" y="-1"/>
            <a:ext cx="2193193" cy="692697"/>
          </a:xfrm>
          <a:prstGeom prst="rect">
            <a:avLst/>
          </a:prstGeom>
          <a:noFill/>
          <a:ln>
            <a:noFill/>
          </a:ln>
        </p:spPr>
      </p:pic>
      <p:grpSp>
        <p:nvGrpSpPr>
          <p:cNvPr id="1249" name="Google Shape;1249;p111"/>
          <p:cNvGrpSpPr/>
          <p:nvPr/>
        </p:nvGrpSpPr>
        <p:grpSpPr>
          <a:xfrm>
            <a:off x="2133600" y="6553202"/>
            <a:ext cx="7010400" cy="45719"/>
            <a:chOff x="1905000" y="6553200"/>
            <a:chExt cx="7010400" cy="45719"/>
          </a:xfrm>
        </p:grpSpPr>
        <p:sp>
          <p:nvSpPr>
            <p:cNvPr id="1250" name="Google Shape;1250;p111"/>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51" name="Google Shape;1251;p1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52" name="Google Shape;1252;p111"/>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grpSp>
        <p:nvGrpSpPr>
          <p:cNvPr id="1253" name="Google Shape;1253;p111"/>
          <p:cNvGrpSpPr/>
          <p:nvPr/>
        </p:nvGrpSpPr>
        <p:grpSpPr>
          <a:xfrm>
            <a:off x="0" y="1295402"/>
            <a:ext cx="7010400" cy="45719"/>
            <a:chOff x="1905000" y="6553200"/>
            <a:chExt cx="7010400" cy="45719"/>
          </a:xfrm>
        </p:grpSpPr>
        <p:sp>
          <p:nvSpPr>
            <p:cNvPr id="1254" name="Google Shape;1254;p111"/>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55" name="Google Shape;1255;p1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sp>
          <p:nvSpPr>
            <p:cNvPr id="1256" name="Google Shape;1256;p111"/>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15"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2" name="Shape 1532"/>
        <p:cNvGrpSpPr/>
        <p:nvPr/>
      </p:nvGrpSpPr>
      <p:grpSpPr>
        <a:xfrm>
          <a:off x="0" y="0"/>
          <a:ext cx="0" cy="0"/>
          <a:chOff x="0" y="0"/>
          <a:chExt cx="0" cy="0"/>
        </a:xfrm>
      </p:grpSpPr>
      <p:sp>
        <p:nvSpPr>
          <p:cNvPr id="1533" name="Google Shape;1533;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9pPr>
          </a:lstStyle>
          <a:p/>
        </p:txBody>
      </p:sp>
      <p:sp>
        <p:nvSpPr>
          <p:cNvPr id="1534" name="Google Shape;1534;p1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35" name="Google Shape;1535;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536" name="Google Shape;1536;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1537" name="Google Shape;1537;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7" name="Shape 1847"/>
        <p:cNvGrpSpPr/>
        <p:nvPr/>
      </p:nvGrpSpPr>
      <p:grpSpPr>
        <a:xfrm>
          <a:off x="0" y="0"/>
          <a:ext cx="0" cy="0"/>
          <a:chOff x="0" y="0"/>
          <a:chExt cx="0" cy="0"/>
        </a:xfrm>
      </p:grpSpPr>
      <p:sp>
        <p:nvSpPr>
          <p:cNvPr id="1848" name="Google Shape;1848;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9pPr>
          </a:lstStyle>
          <a:p/>
        </p:txBody>
      </p:sp>
      <p:sp>
        <p:nvSpPr>
          <p:cNvPr id="1849" name="Google Shape;1849;p1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50" name="Google Shape;1850;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1" name="Google Shape;1851;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2" name="Google Shape;1852;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chart" Target="../charts/chart1.xml"/><Relationship Id="rId4" Type="http://schemas.openxmlformats.org/officeDocument/2006/relationships/image" Target="../media/image35.png"/><Relationship Id="rId5" Type="http://schemas.openxmlformats.org/officeDocument/2006/relationships/image" Target="../media/image53.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54.png"/><Relationship Id="rId5"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57.png"/><Relationship Id="rId6"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82.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9.xml"/><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2.xml"/><Relationship Id="rId3"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4.xml"/><Relationship Id="rId3"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5.xml"/><Relationship Id="rId3" Type="http://schemas.openxmlformats.org/officeDocument/2006/relationships/image" Target="../media/image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8.xml"/><Relationship Id="rId3"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9.xml"/><Relationship Id="rId3"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0.xml"/><Relationship Id="rId3"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2.xml"/><Relationship Id="rId3" Type="http://schemas.openxmlformats.org/officeDocument/2006/relationships/image" Target="../media/image1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84.png"/><Relationship Id="rId6" Type="http://schemas.openxmlformats.org/officeDocument/2006/relationships/image" Target="../media/image97.png"/><Relationship Id="rId7" Type="http://schemas.openxmlformats.org/officeDocument/2006/relationships/image" Target="../media/image94.png"/><Relationship Id="rId8"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4.xml"/><Relationship Id="rId3" Type="http://schemas.openxmlformats.org/officeDocument/2006/relationships/image" Target="../media/image86.png"/><Relationship Id="rId4" Type="http://schemas.openxmlformats.org/officeDocument/2006/relationships/image" Target="../media/image100.png"/><Relationship Id="rId5" Type="http://schemas.openxmlformats.org/officeDocument/2006/relationships/image" Target="../media/image90.png"/><Relationship Id="rId6" Type="http://schemas.openxmlformats.org/officeDocument/2006/relationships/image" Target="../media/image97.png"/><Relationship Id="rId7"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5.xml"/><Relationship Id="rId3"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6.xml"/><Relationship Id="rId3"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7.xml"/><Relationship Id="rId3"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59.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60.xml"/><Relationship Id="rId3"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61.xml"/><Relationship Id="rId3" Type="http://schemas.openxmlformats.org/officeDocument/2006/relationships/image" Target="../media/image1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3.xml"/><Relationship Id="rId3" Type="http://schemas.openxmlformats.org/officeDocument/2006/relationships/image" Target="../media/image10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4.xml"/><Relationship Id="rId3" Type="http://schemas.openxmlformats.org/officeDocument/2006/relationships/image" Target="../media/image1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5.xml"/><Relationship Id="rId3" Type="http://schemas.openxmlformats.org/officeDocument/2006/relationships/image" Target="../media/image1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6.xml"/><Relationship Id="rId3" Type="http://schemas.openxmlformats.org/officeDocument/2006/relationships/image" Target="../media/image10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7.xml"/><Relationship Id="rId3" Type="http://schemas.openxmlformats.org/officeDocument/2006/relationships/image" Target="../media/image114.png"/><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109.png"/><Relationship Id="rId4" Type="http://schemas.openxmlformats.org/officeDocument/2006/relationships/image" Target="../media/image104.png"/><Relationship Id="rId5" Type="http://schemas.openxmlformats.org/officeDocument/2006/relationships/image" Target="../media/image116.png"/><Relationship Id="rId6"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 Id="rId3" Type="http://schemas.openxmlformats.org/officeDocument/2006/relationships/image" Target="../media/image123.png"/><Relationship Id="rId4" Type="http://schemas.openxmlformats.org/officeDocument/2006/relationships/image" Target="../media/image112.gif"/><Relationship Id="rId5" Type="http://schemas.openxmlformats.org/officeDocument/2006/relationships/image" Target="../media/image115.gif"/><Relationship Id="rId6" Type="http://schemas.openxmlformats.org/officeDocument/2006/relationships/image" Target="../media/image128.gif"/><Relationship Id="rId7"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72.xml"/><Relationship Id="rId3" Type="http://schemas.openxmlformats.org/officeDocument/2006/relationships/image" Target="../media/image129.jpg"/><Relationship Id="rId4" Type="http://schemas.openxmlformats.org/officeDocument/2006/relationships/image" Target="../media/image121.jpg"/><Relationship Id="rId5" Type="http://schemas.openxmlformats.org/officeDocument/2006/relationships/image" Target="../media/image132.jpg"/><Relationship Id="rId6" Type="http://schemas.openxmlformats.org/officeDocument/2006/relationships/image" Target="../media/image13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3.xml"/><Relationship Id="rId3" Type="http://schemas.openxmlformats.org/officeDocument/2006/relationships/image" Target="../media/image130.png"/><Relationship Id="rId4" Type="http://schemas.openxmlformats.org/officeDocument/2006/relationships/image" Target="../media/image124.png"/><Relationship Id="rId5" Type="http://schemas.openxmlformats.org/officeDocument/2006/relationships/image" Target="../media/image131.png"/><Relationship Id="rId6" Type="http://schemas.openxmlformats.org/officeDocument/2006/relationships/image" Target="../media/image125.png"/><Relationship Id="rId7"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4.xml"/><Relationship Id="rId3" Type="http://schemas.openxmlformats.org/officeDocument/2006/relationships/image" Target="../media/image125.png"/><Relationship Id="rId4" Type="http://schemas.openxmlformats.org/officeDocument/2006/relationships/image" Target="../media/image127.png"/><Relationship Id="rId5" Type="http://schemas.openxmlformats.org/officeDocument/2006/relationships/image" Target="../media/image135.png"/><Relationship Id="rId6"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5.xml"/><Relationship Id="rId3" Type="http://schemas.openxmlformats.org/officeDocument/2006/relationships/image" Target="../media/image133.png"/><Relationship Id="rId4" Type="http://schemas.openxmlformats.org/officeDocument/2006/relationships/image" Target="../media/image140.png"/><Relationship Id="rId9" Type="http://schemas.openxmlformats.org/officeDocument/2006/relationships/image" Target="../media/image139.png"/><Relationship Id="rId5" Type="http://schemas.openxmlformats.org/officeDocument/2006/relationships/image" Target="../media/image149.png"/><Relationship Id="rId6" Type="http://schemas.openxmlformats.org/officeDocument/2006/relationships/image" Target="../media/image137.png"/><Relationship Id="rId7" Type="http://schemas.openxmlformats.org/officeDocument/2006/relationships/image" Target="../media/image141.png"/><Relationship Id="rId8" Type="http://schemas.openxmlformats.org/officeDocument/2006/relationships/image" Target="../media/image1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77.xml"/><Relationship Id="rId3" Type="http://schemas.openxmlformats.org/officeDocument/2006/relationships/image" Target="../media/image1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2.xml"/><Relationship Id="rId2" Type="http://schemas.openxmlformats.org/officeDocument/2006/relationships/notesSlide" Target="../notesSlides/notesSlide78.xml"/><Relationship Id="rId3" Type="http://schemas.openxmlformats.org/officeDocument/2006/relationships/image" Target="../media/image1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79.xml"/><Relationship Id="rId3" Type="http://schemas.openxmlformats.org/officeDocument/2006/relationships/image" Target="../media/image157.png"/><Relationship Id="rId4" Type="http://schemas.openxmlformats.org/officeDocument/2006/relationships/image" Target="../media/image1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80.xml"/><Relationship Id="rId3" Type="http://schemas.openxmlformats.org/officeDocument/2006/relationships/image" Target="../media/image1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81.xml"/><Relationship Id="rId3" Type="http://schemas.openxmlformats.org/officeDocument/2006/relationships/image" Target="../media/image1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2.xml"/><Relationship Id="rId2" Type="http://schemas.openxmlformats.org/officeDocument/2006/relationships/notesSlide" Target="../notesSlides/notesSlide82.xml"/><Relationship Id="rId3" Type="http://schemas.openxmlformats.org/officeDocument/2006/relationships/image" Target="../media/image1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84.xml"/><Relationship Id="rId3" Type="http://schemas.openxmlformats.org/officeDocument/2006/relationships/image" Target="../media/image147.png"/><Relationship Id="rId4" Type="http://schemas.openxmlformats.org/officeDocument/2006/relationships/chart" Target="../charts/char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85.xml"/><Relationship Id="rId3" Type="http://schemas.openxmlformats.org/officeDocument/2006/relationships/image" Target="../media/image1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86.xml"/><Relationship Id="rId3" Type="http://schemas.openxmlformats.org/officeDocument/2006/relationships/image" Target="../media/image1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87.xml"/><Relationship Id="rId3" Type="http://schemas.openxmlformats.org/officeDocument/2006/relationships/image" Target="../media/image1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88.xml"/><Relationship Id="rId3" Type="http://schemas.openxmlformats.org/officeDocument/2006/relationships/image" Target="../media/image145.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89.xml"/><Relationship Id="rId3" Type="http://schemas.openxmlformats.org/officeDocument/2006/relationships/image" Target="../media/image145.pn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90.xml"/><Relationship Id="rId3" Type="http://schemas.openxmlformats.org/officeDocument/2006/relationships/image" Target="../media/image155.png"/><Relationship Id="rId4" Type="http://schemas.openxmlformats.org/officeDocument/2006/relationships/image" Target="../media/image1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91.xml"/><Relationship Id="rId3" Type="http://schemas.openxmlformats.org/officeDocument/2006/relationships/image" Target="../media/image160.png"/><Relationship Id="rId4" Type="http://schemas.openxmlformats.org/officeDocument/2006/relationships/image" Target="../media/image164.png"/><Relationship Id="rId5" Type="http://schemas.openxmlformats.org/officeDocument/2006/relationships/image" Target="../media/image162.png"/><Relationship Id="rId6" Type="http://schemas.openxmlformats.org/officeDocument/2006/relationships/image" Target="../media/image1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92.xml"/><Relationship Id="rId3" Type="http://schemas.openxmlformats.org/officeDocument/2006/relationships/image" Target="../media/image161.png"/><Relationship Id="rId4" Type="http://schemas.openxmlformats.org/officeDocument/2006/relationships/image" Target="../media/image165.png"/><Relationship Id="rId5" Type="http://schemas.openxmlformats.org/officeDocument/2006/relationships/image" Target="../media/image1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6.xml"/><Relationship Id="rId3" Type="http://schemas.openxmlformats.org/officeDocument/2006/relationships/image" Target="../media/image1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1"/>
          <p:cNvSpPr txBox="1"/>
          <p:nvPr/>
        </p:nvSpPr>
        <p:spPr>
          <a:xfrm>
            <a:off x="838200" y="3380280"/>
            <a:ext cx="7875900" cy="20602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Machine Learning</a:t>
            </a:r>
            <a:br>
              <a:rPr b="0" i="0" lang="en-US" sz="3200" u="none" cap="none" strike="noStrike">
                <a:solidFill>
                  <a:srgbClr val="000000"/>
                </a:solidFill>
                <a:latin typeface="Calibri"/>
                <a:ea typeface="Calibri"/>
                <a:cs typeface="Calibri"/>
                <a:sym typeface="Calibri"/>
              </a:rPr>
            </a:br>
            <a:r>
              <a:rPr b="1" i="0" lang="en-US" sz="2400" u="none" cap="none" strike="noStrike">
                <a:solidFill>
                  <a:srgbClr val="FFC000"/>
                </a:solidFill>
                <a:latin typeface="Calibri"/>
                <a:ea typeface="Calibri"/>
                <a:cs typeface="Calibri"/>
                <a:sym typeface="Calibri"/>
              </a:rPr>
              <a:t>AIML CZG565</a:t>
            </a:r>
            <a:endParaRPr b="1" i="0" sz="2400" u="none" cap="none" strike="noStrike">
              <a:solidFill>
                <a:srgbClr val="FFC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C000"/>
                </a:solidFill>
                <a:latin typeface="Calibri"/>
                <a:ea typeface="Calibri"/>
                <a:cs typeface="Calibri"/>
                <a:sym typeface="Calibri"/>
              </a:rPr>
              <a:t>M3 : Linear Models for Regression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200"/>
              <a:buFont typeface="Arial"/>
              <a:buNone/>
            </a:pPr>
            <a:r>
              <a:t/>
            </a:r>
            <a:endParaRPr b="0" i="0" sz="3200" u="none" cap="none" strike="noStrike">
              <a:solidFill>
                <a:srgbClr val="000000"/>
              </a:solidFill>
              <a:latin typeface="Calibri"/>
              <a:ea typeface="Calibri"/>
              <a:cs typeface="Calibri"/>
              <a:sym typeface="Calibri"/>
            </a:endParaRPr>
          </a:p>
        </p:txBody>
      </p:sp>
      <p:sp>
        <p:nvSpPr>
          <p:cNvPr id="3196" name="Google Shape;3196;p1"/>
          <p:cNvSpPr txBox="1"/>
          <p:nvPr/>
        </p:nvSpPr>
        <p:spPr>
          <a:xfrm>
            <a:off x="2267640" y="5410080"/>
            <a:ext cx="6266160" cy="533160"/>
          </a:xfrm>
          <a:prstGeom prst="rect">
            <a:avLst/>
          </a:prstGeom>
          <a:noFill/>
          <a:ln>
            <a:noFill/>
          </a:ln>
        </p:spPr>
        <p:txBody>
          <a:bodyPr anchorCtr="0" anchor="b" bIns="45700" lIns="91425" spcFirstLastPara="1" rIns="91425" wrap="square" tIns="45700">
            <a:noAutofit/>
          </a:bodyPr>
          <a:lstStyle/>
          <a:p>
            <a:pPr indent="0" lvl="0" marL="0" marR="0" rtl="0" algn="r">
              <a:lnSpc>
                <a:spcPct val="128000"/>
              </a:lnSpc>
              <a:spcBef>
                <a:spcPts val="0"/>
              </a:spcBef>
              <a:spcAft>
                <a:spcPts val="0"/>
              </a:spcAft>
              <a:buClr>
                <a:srgbClr val="000000"/>
              </a:buClr>
              <a:buSzPts val="1300"/>
              <a:buFont typeface="Arial"/>
              <a:buNone/>
            </a:pPr>
            <a:r>
              <a:t/>
            </a:r>
            <a:endParaRPr b="0" i="0" sz="1800" u="none" cap="none" strike="noStrike">
              <a:solidFill>
                <a:srgbClr val="FF99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1" name="Shape 3401"/>
        <p:cNvGrpSpPr/>
        <p:nvPr/>
      </p:nvGrpSpPr>
      <p:grpSpPr>
        <a:xfrm>
          <a:off x="0" y="0"/>
          <a:ext cx="0" cy="0"/>
          <a:chOff x="0" y="0"/>
          <a:chExt cx="0" cy="0"/>
        </a:xfrm>
      </p:grpSpPr>
      <p:sp>
        <p:nvSpPr>
          <p:cNvPr id="3402" name="Google Shape;3402;p69"/>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Formal Representation: Interpretation</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Supervised Learning: Regression</a:t>
            </a:r>
            <a:endParaRPr sz="2000">
              <a:solidFill>
                <a:srgbClr val="C00000"/>
              </a:solidFill>
            </a:endParaRPr>
          </a:p>
        </p:txBody>
      </p:sp>
      <p:sp>
        <p:nvSpPr>
          <p:cNvPr id="3403" name="Google Shape;3403;p69"/>
          <p:cNvSpPr/>
          <p:nvPr/>
        </p:nvSpPr>
        <p:spPr>
          <a:xfrm>
            <a:off x="724925" y="1874376"/>
            <a:ext cx="7162800" cy="1128600"/>
          </a:xfrm>
          <a:prstGeom prst="rect">
            <a:avLst/>
          </a:prstGeom>
          <a:noFill/>
          <a:ln>
            <a:noFill/>
          </a:ln>
        </p:spPr>
        <p:txBody>
          <a:bodyPr anchorCtr="0" anchor="t" bIns="45700" lIns="91425" spcFirstLastPara="1" rIns="91425" wrap="square" tIns="45700">
            <a:sp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76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Learn a function </a:t>
            </a:r>
            <a:r>
              <a:rPr b="0" i="1" lang="en-US" sz="1800" u="none" cap="none" strike="noStrike">
                <a:solidFill>
                  <a:srgbClr val="000000"/>
                </a:solidFill>
                <a:latin typeface="Helvetica Neue"/>
                <a:ea typeface="Helvetica Neue"/>
                <a:cs typeface="Helvetica Neue"/>
                <a:sym typeface="Helvetica Neue"/>
              </a:rPr>
              <a:t>f </a:t>
            </a:r>
            <a:r>
              <a:rPr b="0" i="0" lang="en-US" sz="1800" u="none" cap="none" strike="noStrike">
                <a:solidFill>
                  <a:srgbClr val="000000"/>
                </a:solidFill>
                <a:latin typeface="Helvetica Neue"/>
                <a:ea typeface="Helvetica Neue"/>
                <a:cs typeface="Helvetica Neue"/>
                <a:sym typeface="Helvetica Neue"/>
              </a:rPr>
              <a:t>(</a:t>
            </a:r>
            <a:r>
              <a:rPr b="0" i="1" lang="en-US" sz="1800" u="none" cap="none" strike="noStrike">
                <a:solidFill>
                  <a:srgbClr val="000000"/>
                </a:solidFill>
                <a:latin typeface="Helvetica Neue"/>
                <a:ea typeface="Helvetica Neue"/>
                <a:cs typeface="Helvetica Neue"/>
                <a:sym typeface="Helvetica Neue"/>
              </a:rPr>
              <a:t>x</a:t>
            </a:r>
            <a:r>
              <a:rPr b="0" i="0" lang="en-US" sz="1800" u="none" cap="none" strike="noStrike">
                <a:solidFill>
                  <a:srgbClr val="000000"/>
                </a:solidFill>
                <a:latin typeface="Helvetica Neue"/>
                <a:ea typeface="Helvetica Neue"/>
                <a:cs typeface="Helvetica Neue"/>
                <a:sym typeface="Helvetica Neue"/>
              </a:rPr>
              <a:t>) to predict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endParaRPr b="0" i="0" sz="1800" u="none" cap="none" strike="noStrike">
              <a:solidFill>
                <a:srgbClr val="000000"/>
              </a:solidFill>
              <a:latin typeface="Helvetica Neue"/>
              <a:ea typeface="Helvetica Neue"/>
              <a:cs typeface="Helvetica Neue"/>
              <a:sym typeface="Helvetica Neue"/>
            </a:endParaRPr>
          </a:p>
          <a:p>
            <a:pPr indent="0" lvl="0" marL="469900" marR="0" rtl="0" algn="l">
              <a:lnSpc>
                <a:spcPct val="100000"/>
              </a:lnSpc>
              <a:spcBef>
                <a:spcPts val="76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is real-valued</a:t>
            </a:r>
            <a:endParaRPr b="0" i="0" sz="1400" u="none" cap="none" strike="noStrike">
              <a:solidFill>
                <a:srgbClr val="000000"/>
              </a:solidFill>
              <a:latin typeface="Arial"/>
              <a:ea typeface="Arial"/>
              <a:cs typeface="Arial"/>
              <a:sym typeface="Arial"/>
            </a:endParaRPr>
          </a:p>
        </p:txBody>
      </p:sp>
      <p:sp>
        <p:nvSpPr>
          <p:cNvPr id="3404" name="Google Shape;3404;p69"/>
          <p:cNvSpPr/>
          <p:nvPr/>
        </p:nvSpPr>
        <p:spPr>
          <a:xfrm>
            <a:off x="-45720" y="1430774"/>
            <a:ext cx="937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50860"/>
                </a:solidFill>
                <a:latin typeface="Helvetica Neue"/>
                <a:ea typeface="Helvetica Neue"/>
                <a:cs typeface="Helvetica Neue"/>
                <a:sym typeface="Helvetica Neue"/>
              </a:rPr>
              <a:t>GOAL : Previously unseen records should be assigned a value as accurately as possible.</a:t>
            </a:r>
            <a:endParaRPr b="0" i="0" sz="1400" u="none" cap="none" strike="noStrike">
              <a:solidFill>
                <a:srgbClr val="000000"/>
              </a:solidFill>
              <a:latin typeface="Arial"/>
              <a:ea typeface="Arial"/>
              <a:cs typeface="Arial"/>
              <a:sym typeface="Arial"/>
            </a:endParaRPr>
          </a:p>
        </p:txBody>
      </p:sp>
      <p:grpSp>
        <p:nvGrpSpPr>
          <p:cNvPr id="3405" name="Google Shape;3405;p69"/>
          <p:cNvGrpSpPr/>
          <p:nvPr/>
        </p:nvGrpSpPr>
        <p:grpSpPr>
          <a:xfrm>
            <a:off x="304800" y="2819400"/>
            <a:ext cx="6189176" cy="3798330"/>
            <a:chOff x="1542025" y="2438402"/>
            <a:chExt cx="6189176" cy="3798330"/>
          </a:xfrm>
        </p:grpSpPr>
        <p:sp>
          <p:nvSpPr>
            <p:cNvPr id="3406" name="Google Shape;3406;p69"/>
            <p:cNvSpPr/>
            <p:nvPr/>
          </p:nvSpPr>
          <p:spPr>
            <a:xfrm>
              <a:off x="2394115" y="5202680"/>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07" name="Google Shape;3407;p69"/>
            <p:cNvSpPr/>
            <p:nvPr/>
          </p:nvSpPr>
          <p:spPr>
            <a:xfrm>
              <a:off x="2394115" y="48978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08" name="Google Shape;3408;p69"/>
            <p:cNvSpPr/>
            <p:nvPr/>
          </p:nvSpPr>
          <p:spPr>
            <a:xfrm>
              <a:off x="2394115" y="45930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09" name="Google Shape;3409;p69"/>
            <p:cNvSpPr/>
            <p:nvPr/>
          </p:nvSpPr>
          <p:spPr>
            <a:xfrm>
              <a:off x="2394115" y="42755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0" name="Google Shape;3410;p69"/>
            <p:cNvSpPr/>
            <p:nvPr/>
          </p:nvSpPr>
          <p:spPr>
            <a:xfrm>
              <a:off x="2394115" y="39707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1" name="Google Shape;3411;p69"/>
            <p:cNvSpPr/>
            <p:nvPr/>
          </p:nvSpPr>
          <p:spPr>
            <a:xfrm>
              <a:off x="2394115" y="3665983"/>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2" name="Google Shape;3412;p69"/>
            <p:cNvSpPr/>
            <p:nvPr/>
          </p:nvSpPr>
          <p:spPr>
            <a:xfrm>
              <a:off x="2394115" y="33611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3" name="Google Shape;3413;p69"/>
            <p:cNvSpPr/>
            <p:nvPr/>
          </p:nvSpPr>
          <p:spPr>
            <a:xfrm>
              <a:off x="2394115" y="30563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4" name="Google Shape;3414;p69"/>
            <p:cNvSpPr/>
            <p:nvPr/>
          </p:nvSpPr>
          <p:spPr>
            <a:xfrm>
              <a:off x="2394115" y="2742628"/>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5" name="Google Shape;3415;p69"/>
            <p:cNvSpPr/>
            <p:nvPr/>
          </p:nvSpPr>
          <p:spPr>
            <a:xfrm>
              <a:off x="2394115" y="2742628"/>
              <a:ext cx="0" cy="2767330"/>
            </a:xfrm>
            <a:custGeom>
              <a:rect b="b" l="l" r="r" t="t"/>
              <a:pathLst>
                <a:path extrusionOk="0" h="2767329" w="120000">
                  <a:moveTo>
                    <a:pt x="0" y="2767181"/>
                  </a:moveTo>
                  <a:lnTo>
                    <a:pt x="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6" name="Google Shape;3416;p69"/>
            <p:cNvSpPr/>
            <p:nvPr/>
          </p:nvSpPr>
          <p:spPr>
            <a:xfrm>
              <a:off x="2337689" y="550981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7" name="Google Shape;3417;p69"/>
            <p:cNvSpPr/>
            <p:nvPr/>
          </p:nvSpPr>
          <p:spPr>
            <a:xfrm>
              <a:off x="2337689" y="520268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8" name="Google Shape;3418;p69"/>
            <p:cNvSpPr/>
            <p:nvPr/>
          </p:nvSpPr>
          <p:spPr>
            <a:xfrm>
              <a:off x="2337689" y="48978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19" name="Google Shape;3419;p69"/>
            <p:cNvSpPr/>
            <p:nvPr/>
          </p:nvSpPr>
          <p:spPr>
            <a:xfrm>
              <a:off x="2337689" y="45930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0" name="Google Shape;3420;p69"/>
            <p:cNvSpPr/>
            <p:nvPr/>
          </p:nvSpPr>
          <p:spPr>
            <a:xfrm>
              <a:off x="2337689" y="42755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1" name="Google Shape;3421;p69"/>
            <p:cNvSpPr/>
            <p:nvPr/>
          </p:nvSpPr>
          <p:spPr>
            <a:xfrm>
              <a:off x="2337689" y="39707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2" name="Google Shape;3422;p69"/>
            <p:cNvSpPr/>
            <p:nvPr/>
          </p:nvSpPr>
          <p:spPr>
            <a:xfrm>
              <a:off x="2337689" y="3665983"/>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3" name="Google Shape;3423;p69"/>
            <p:cNvSpPr/>
            <p:nvPr/>
          </p:nvSpPr>
          <p:spPr>
            <a:xfrm>
              <a:off x="2337689" y="33611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4" name="Google Shape;3424;p69"/>
            <p:cNvSpPr/>
            <p:nvPr/>
          </p:nvSpPr>
          <p:spPr>
            <a:xfrm>
              <a:off x="2337689" y="30563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5" name="Google Shape;3425;p69"/>
            <p:cNvSpPr/>
            <p:nvPr/>
          </p:nvSpPr>
          <p:spPr>
            <a:xfrm>
              <a:off x="2337689" y="2742628"/>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6" name="Google Shape;3426;p69"/>
            <p:cNvSpPr/>
            <p:nvPr/>
          </p:nvSpPr>
          <p:spPr>
            <a:xfrm>
              <a:off x="2394115" y="5509811"/>
              <a:ext cx="4928235" cy="0"/>
            </a:xfrm>
            <a:custGeom>
              <a:rect b="b" l="l" r="r" t="t"/>
              <a:pathLst>
                <a:path extrusionOk="0" h="120000" w="4928234">
                  <a:moveTo>
                    <a:pt x="0" y="0"/>
                  </a:moveTo>
                  <a:lnTo>
                    <a:pt x="4928192"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7" name="Google Shape;3427;p69"/>
            <p:cNvSpPr/>
            <p:nvPr/>
          </p:nvSpPr>
          <p:spPr>
            <a:xfrm>
              <a:off x="2394115"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8" name="Google Shape;3428;p69"/>
            <p:cNvSpPr/>
            <p:nvPr/>
          </p:nvSpPr>
          <p:spPr>
            <a:xfrm>
              <a:off x="33781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29" name="Google Shape;3429;p69"/>
            <p:cNvSpPr/>
            <p:nvPr/>
          </p:nvSpPr>
          <p:spPr>
            <a:xfrm>
              <a:off x="43687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0" name="Google Shape;3430;p69"/>
            <p:cNvSpPr/>
            <p:nvPr/>
          </p:nvSpPr>
          <p:spPr>
            <a:xfrm>
              <a:off x="53466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1" name="Google Shape;3431;p69"/>
            <p:cNvSpPr/>
            <p:nvPr/>
          </p:nvSpPr>
          <p:spPr>
            <a:xfrm>
              <a:off x="6337297"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2" name="Google Shape;3432;p69"/>
            <p:cNvSpPr/>
            <p:nvPr/>
          </p:nvSpPr>
          <p:spPr>
            <a:xfrm>
              <a:off x="7322308"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3" name="Google Shape;3433;p69"/>
            <p:cNvSpPr/>
            <p:nvPr/>
          </p:nvSpPr>
          <p:spPr>
            <a:xfrm>
              <a:off x="3162300" y="3196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4" name="Google Shape;3434;p69"/>
            <p:cNvSpPr/>
            <p:nvPr/>
          </p:nvSpPr>
          <p:spPr>
            <a:xfrm>
              <a:off x="3263900" y="3005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5" name="Google Shape;3435;p69"/>
            <p:cNvSpPr/>
            <p:nvPr/>
          </p:nvSpPr>
          <p:spPr>
            <a:xfrm>
              <a:off x="3352800" y="31833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6" name="Google Shape;3436;p69"/>
            <p:cNvSpPr/>
            <p:nvPr/>
          </p:nvSpPr>
          <p:spPr>
            <a:xfrm>
              <a:off x="34544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7" name="Google Shape;3437;p69"/>
            <p:cNvSpPr/>
            <p:nvPr/>
          </p:nvSpPr>
          <p:spPr>
            <a:xfrm>
              <a:off x="35560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8" name="Google Shape;3438;p69"/>
            <p:cNvSpPr/>
            <p:nvPr/>
          </p:nvSpPr>
          <p:spPr>
            <a:xfrm>
              <a:off x="36576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9" name="Google Shape;3439;p69"/>
            <p:cNvSpPr/>
            <p:nvPr/>
          </p:nvSpPr>
          <p:spPr>
            <a:xfrm>
              <a:off x="3746500" y="3284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0" name="Google Shape;3440;p69"/>
            <p:cNvSpPr/>
            <p:nvPr/>
          </p:nvSpPr>
          <p:spPr>
            <a:xfrm>
              <a:off x="38481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1" name="Google Shape;3441;p69"/>
            <p:cNvSpPr/>
            <p:nvPr/>
          </p:nvSpPr>
          <p:spPr>
            <a:xfrm>
              <a:off x="39497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2" name="Google Shape;3442;p69"/>
            <p:cNvSpPr/>
            <p:nvPr/>
          </p:nvSpPr>
          <p:spPr>
            <a:xfrm>
              <a:off x="40513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3" name="Google Shape;3443;p69"/>
            <p:cNvSpPr/>
            <p:nvPr/>
          </p:nvSpPr>
          <p:spPr>
            <a:xfrm>
              <a:off x="4140200" y="3246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4" name="Google Shape;3444;p69"/>
            <p:cNvSpPr/>
            <p:nvPr/>
          </p:nvSpPr>
          <p:spPr>
            <a:xfrm>
              <a:off x="4241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5" name="Google Shape;3445;p69"/>
            <p:cNvSpPr/>
            <p:nvPr/>
          </p:nvSpPr>
          <p:spPr>
            <a:xfrm>
              <a:off x="43434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6" name="Google Shape;3446;p69"/>
            <p:cNvSpPr/>
            <p:nvPr/>
          </p:nvSpPr>
          <p:spPr>
            <a:xfrm>
              <a:off x="44450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7" name="Google Shape;3447;p69"/>
            <p:cNvSpPr/>
            <p:nvPr/>
          </p:nvSpPr>
          <p:spPr>
            <a:xfrm>
              <a:off x="4546600" y="3411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8" name="Google Shape;3448;p69"/>
            <p:cNvSpPr/>
            <p:nvPr/>
          </p:nvSpPr>
          <p:spPr>
            <a:xfrm>
              <a:off x="46355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9" name="Google Shape;3449;p69"/>
            <p:cNvSpPr/>
            <p:nvPr/>
          </p:nvSpPr>
          <p:spPr>
            <a:xfrm>
              <a:off x="47371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0" name="Google Shape;3450;p69"/>
            <p:cNvSpPr/>
            <p:nvPr/>
          </p:nvSpPr>
          <p:spPr>
            <a:xfrm>
              <a:off x="4838700" y="2992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1" name="Google Shape;3451;p69"/>
            <p:cNvSpPr/>
            <p:nvPr/>
          </p:nvSpPr>
          <p:spPr>
            <a:xfrm>
              <a:off x="4940300" y="3348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2" name="Google Shape;3452;p69"/>
            <p:cNvSpPr/>
            <p:nvPr/>
          </p:nvSpPr>
          <p:spPr>
            <a:xfrm>
              <a:off x="50292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3" name="Google Shape;3453;p69"/>
            <p:cNvSpPr/>
            <p:nvPr/>
          </p:nvSpPr>
          <p:spPr>
            <a:xfrm>
              <a:off x="5130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4" name="Google Shape;3454;p69"/>
            <p:cNvSpPr/>
            <p:nvPr/>
          </p:nvSpPr>
          <p:spPr>
            <a:xfrm>
              <a:off x="5232400" y="3475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5" name="Google Shape;3455;p69"/>
            <p:cNvSpPr/>
            <p:nvPr/>
          </p:nvSpPr>
          <p:spPr>
            <a:xfrm>
              <a:off x="5334000" y="3335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6" name="Google Shape;3456;p69"/>
            <p:cNvSpPr/>
            <p:nvPr/>
          </p:nvSpPr>
          <p:spPr>
            <a:xfrm>
              <a:off x="5422900" y="3577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7" name="Google Shape;3457;p69"/>
            <p:cNvSpPr/>
            <p:nvPr/>
          </p:nvSpPr>
          <p:spPr>
            <a:xfrm>
              <a:off x="55245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8" name="Google Shape;3458;p69"/>
            <p:cNvSpPr/>
            <p:nvPr/>
          </p:nvSpPr>
          <p:spPr>
            <a:xfrm>
              <a:off x="5626100" y="35516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9" name="Google Shape;3459;p69"/>
            <p:cNvSpPr/>
            <p:nvPr/>
          </p:nvSpPr>
          <p:spPr>
            <a:xfrm>
              <a:off x="5727700" y="3704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0" name="Google Shape;3460;p69"/>
            <p:cNvSpPr/>
            <p:nvPr/>
          </p:nvSpPr>
          <p:spPr>
            <a:xfrm>
              <a:off x="5816600" y="3589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1" name="Google Shape;3461;p69"/>
            <p:cNvSpPr/>
            <p:nvPr/>
          </p:nvSpPr>
          <p:spPr>
            <a:xfrm>
              <a:off x="5918200" y="4097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2" name="Google Shape;3462;p69"/>
            <p:cNvSpPr/>
            <p:nvPr/>
          </p:nvSpPr>
          <p:spPr>
            <a:xfrm>
              <a:off x="6019800" y="3970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3" name="Google Shape;3463;p69"/>
            <p:cNvSpPr/>
            <p:nvPr/>
          </p:nvSpPr>
          <p:spPr>
            <a:xfrm>
              <a:off x="6121400" y="3767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4" name="Google Shape;3464;p69"/>
            <p:cNvSpPr/>
            <p:nvPr/>
          </p:nvSpPr>
          <p:spPr>
            <a:xfrm>
              <a:off x="6210300" y="3907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5" name="Google Shape;3465;p69"/>
            <p:cNvSpPr/>
            <p:nvPr/>
          </p:nvSpPr>
          <p:spPr>
            <a:xfrm>
              <a:off x="6311900" y="3996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6" name="Google Shape;3466;p69"/>
            <p:cNvSpPr/>
            <p:nvPr/>
          </p:nvSpPr>
          <p:spPr>
            <a:xfrm>
              <a:off x="6413500" y="4300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7" name="Google Shape;3467;p69"/>
            <p:cNvSpPr/>
            <p:nvPr/>
          </p:nvSpPr>
          <p:spPr>
            <a:xfrm>
              <a:off x="3235325" y="3237357"/>
              <a:ext cx="101600" cy="10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8" name="Google Shape;3468;p69"/>
            <p:cNvSpPr/>
            <p:nvPr/>
          </p:nvSpPr>
          <p:spPr>
            <a:xfrm>
              <a:off x="3235325" y="3237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9" name="Google Shape;3469;p69"/>
            <p:cNvSpPr/>
            <p:nvPr/>
          </p:nvSpPr>
          <p:spPr>
            <a:xfrm>
              <a:off x="3336925" y="3046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0" name="Google Shape;3470;p69"/>
            <p:cNvSpPr/>
            <p:nvPr/>
          </p:nvSpPr>
          <p:spPr>
            <a:xfrm>
              <a:off x="3336925" y="3046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1" name="Google Shape;3471;p69"/>
            <p:cNvSpPr/>
            <p:nvPr/>
          </p:nvSpPr>
          <p:spPr>
            <a:xfrm>
              <a:off x="3425825" y="32246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2" name="Google Shape;3472;p69"/>
            <p:cNvSpPr/>
            <p:nvPr/>
          </p:nvSpPr>
          <p:spPr>
            <a:xfrm>
              <a:off x="3425825" y="32246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3" name="Google Shape;3473;p69"/>
            <p:cNvSpPr/>
            <p:nvPr/>
          </p:nvSpPr>
          <p:spPr>
            <a:xfrm>
              <a:off x="35274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4" name="Google Shape;3474;p69"/>
            <p:cNvSpPr/>
            <p:nvPr/>
          </p:nvSpPr>
          <p:spPr>
            <a:xfrm>
              <a:off x="35274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5" name="Google Shape;3475;p69"/>
            <p:cNvSpPr/>
            <p:nvPr/>
          </p:nvSpPr>
          <p:spPr>
            <a:xfrm>
              <a:off x="36290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6" name="Google Shape;3476;p69"/>
            <p:cNvSpPr/>
            <p:nvPr/>
          </p:nvSpPr>
          <p:spPr>
            <a:xfrm>
              <a:off x="36290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7" name="Google Shape;3477;p69"/>
            <p:cNvSpPr/>
            <p:nvPr/>
          </p:nvSpPr>
          <p:spPr>
            <a:xfrm>
              <a:off x="3730625" y="3250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8" name="Google Shape;3478;p69"/>
            <p:cNvSpPr/>
            <p:nvPr/>
          </p:nvSpPr>
          <p:spPr>
            <a:xfrm>
              <a:off x="37306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9" name="Google Shape;3479;p69"/>
            <p:cNvSpPr/>
            <p:nvPr/>
          </p:nvSpPr>
          <p:spPr>
            <a:xfrm>
              <a:off x="3819525" y="3326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0" name="Google Shape;3480;p69"/>
            <p:cNvSpPr/>
            <p:nvPr/>
          </p:nvSpPr>
          <p:spPr>
            <a:xfrm>
              <a:off x="3819525" y="3326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1" name="Google Shape;3481;p69"/>
            <p:cNvSpPr/>
            <p:nvPr/>
          </p:nvSpPr>
          <p:spPr>
            <a:xfrm>
              <a:off x="3921125" y="31357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2" name="Google Shape;3482;p69"/>
            <p:cNvSpPr/>
            <p:nvPr/>
          </p:nvSpPr>
          <p:spPr>
            <a:xfrm>
              <a:off x="39211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3" name="Google Shape;3483;p69"/>
            <p:cNvSpPr/>
            <p:nvPr/>
          </p:nvSpPr>
          <p:spPr>
            <a:xfrm>
              <a:off x="40227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4" name="Google Shape;3484;p69"/>
            <p:cNvSpPr/>
            <p:nvPr/>
          </p:nvSpPr>
          <p:spPr>
            <a:xfrm>
              <a:off x="40227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5" name="Google Shape;3485;p69"/>
            <p:cNvSpPr/>
            <p:nvPr/>
          </p:nvSpPr>
          <p:spPr>
            <a:xfrm>
              <a:off x="41243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6" name="Google Shape;3486;p69"/>
            <p:cNvSpPr/>
            <p:nvPr/>
          </p:nvSpPr>
          <p:spPr>
            <a:xfrm>
              <a:off x="41243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7" name="Google Shape;3487;p69"/>
            <p:cNvSpPr/>
            <p:nvPr/>
          </p:nvSpPr>
          <p:spPr>
            <a:xfrm>
              <a:off x="4213225" y="32881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8" name="Google Shape;3488;p69"/>
            <p:cNvSpPr/>
            <p:nvPr/>
          </p:nvSpPr>
          <p:spPr>
            <a:xfrm>
              <a:off x="4213225" y="3288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9" name="Google Shape;3489;p69"/>
            <p:cNvSpPr/>
            <p:nvPr/>
          </p:nvSpPr>
          <p:spPr>
            <a:xfrm>
              <a:off x="4314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0" name="Google Shape;3490;p69"/>
            <p:cNvSpPr/>
            <p:nvPr/>
          </p:nvSpPr>
          <p:spPr>
            <a:xfrm>
              <a:off x="4314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1" name="Google Shape;3491;p69"/>
            <p:cNvSpPr/>
            <p:nvPr/>
          </p:nvSpPr>
          <p:spPr>
            <a:xfrm>
              <a:off x="44164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2" name="Google Shape;3492;p69"/>
            <p:cNvSpPr/>
            <p:nvPr/>
          </p:nvSpPr>
          <p:spPr>
            <a:xfrm>
              <a:off x="44164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3" name="Google Shape;3493;p69"/>
            <p:cNvSpPr/>
            <p:nvPr/>
          </p:nvSpPr>
          <p:spPr>
            <a:xfrm>
              <a:off x="4518025" y="3135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4" name="Google Shape;3494;p69"/>
            <p:cNvSpPr/>
            <p:nvPr/>
          </p:nvSpPr>
          <p:spPr>
            <a:xfrm>
              <a:off x="45180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5" name="Google Shape;3495;p69"/>
            <p:cNvSpPr/>
            <p:nvPr/>
          </p:nvSpPr>
          <p:spPr>
            <a:xfrm>
              <a:off x="4619625" y="3453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6" name="Google Shape;3496;p69"/>
            <p:cNvSpPr/>
            <p:nvPr/>
          </p:nvSpPr>
          <p:spPr>
            <a:xfrm>
              <a:off x="4619625" y="3453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7" name="Google Shape;3497;p69"/>
            <p:cNvSpPr/>
            <p:nvPr/>
          </p:nvSpPr>
          <p:spPr>
            <a:xfrm>
              <a:off x="4708525" y="3250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8" name="Google Shape;3498;p69"/>
            <p:cNvSpPr/>
            <p:nvPr/>
          </p:nvSpPr>
          <p:spPr>
            <a:xfrm>
              <a:off x="47085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9" name="Google Shape;3499;p69"/>
            <p:cNvSpPr/>
            <p:nvPr/>
          </p:nvSpPr>
          <p:spPr>
            <a:xfrm>
              <a:off x="4810125" y="35675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0" name="Google Shape;3500;p69"/>
            <p:cNvSpPr/>
            <p:nvPr/>
          </p:nvSpPr>
          <p:spPr>
            <a:xfrm>
              <a:off x="48101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1" name="Google Shape;3501;p69"/>
            <p:cNvSpPr/>
            <p:nvPr/>
          </p:nvSpPr>
          <p:spPr>
            <a:xfrm>
              <a:off x="4911725" y="30341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2" name="Google Shape;3502;p69"/>
            <p:cNvSpPr/>
            <p:nvPr/>
          </p:nvSpPr>
          <p:spPr>
            <a:xfrm>
              <a:off x="4911725" y="3034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3" name="Google Shape;3503;p69"/>
            <p:cNvSpPr/>
            <p:nvPr/>
          </p:nvSpPr>
          <p:spPr>
            <a:xfrm>
              <a:off x="5013325" y="33897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4" name="Google Shape;3504;p69"/>
            <p:cNvSpPr/>
            <p:nvPr/>
          </p:nvSpPr>
          <p:spPr>
            <a:xfrm>
              <a:off x="5013325" y="3389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5" name="Google Shape;3505;p69"/>
            <p:cNvSpPr/>
            <p:nvPr/>
          </p:nvSpPr>
          <p:spPr>
            <a:xfrm>
              <a:off x="51022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6" name="Google Shape;3506;p69"/>
            <p:cNvSpPr/>
            <p:nvPr/>
          </p:nvSpPr>
          <p:spPr>
            <a:xfrm>
              <a:off x="51022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7" name="Google Shape;3507;p69"/>
            <p:cNvSpPr/>
            <p:nvPr/>
          </p:nvSpPr>
          <p:spPr>
            <a:xfrm>
              <a:off x="5203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8" name="Google Shape;3508;p69"/>
            <p:cNvSpPr/>
            <p:nvPr/>
          </p:nvSpPr>
          <p:spPr>
            <a:xfrm>
              <a:off x="5203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09" name="Google Shape;3509;p69"/>
            <p:cNvSpPr/>
            <p:nvPr/>
          </p:nvSpPr>
          <p:spPr>
            <a:xfrm>
              <a:off x="5305425" y="3516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0" name="Google Shape;3510;p69"/>
            <p:cNvSpPr/>
            <p:nvPr/>
          </p:nvSpPr>
          <p:spPr>
            <a:xfrm>
              <a:off x="5305425" y="3516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1" name="Google Shape;3511;p69"/>
            <p:cNvSpPr/>
            <p:nvPr/>
          </p:nvSpPr>
          <p:spPr>
            <a:xfrm>
              <a:off x="5407025" y="3377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2" name="Google Shape;3512;p69"/>
            <p:cNvSpPr/>
            <p:nvPr/>
          </p:nvSpPr>
          <p:spPr>
            <a:xfrm>
              <a:off x="5407025" y="3377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3" name="Google Shape;3513;p69"/>
            <p:cNvSpPr/>
            <p:nvPr/>
          </p:nvSpPr>
          <p:spPr>
            <a:xfrm>
              <a:off x="5495925" y="36183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4" name="Google Shape;3514;p69"/>
            <p:cNvSpPr/>
            <p:nvPr/>
          </p:nvSpPr>
          <p:spPr>
            <a:xfrm>
              <a:off x="5495925" y="3618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5" name="Google Shape;3515;p69"/>
            <p:cNvSpPr/>
            <p:nvPr/>
          </p:nvSpPr>
          <p:spPr>
            <a:xfrm>
              <a:off x="5597525" y="3567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6" name="Google Shape;3516;p69"/>
            <p:cNvSpPr/>
            <p:nvPr/>
          </p:nvSpPr>
          <p:spPr>
            <a:xfrm>
              <a:off x="55975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7" name="Google Shape;3517;p69"/>
            <p:cNvSpPr/>
            <p:nvPr/>
          </p:nvSpPr>
          <p:spPr>
            <a:xfrm>
              <a:off x="5699125" y="35929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8" name="Google Shape;3518;p69"/>
            <p:cNvSpPr/>
            <p:nvPr/>
          </p:nvSpPr>
          <p:spPr>
            <a:xfrm>
              <a:off x="5699125" y="35929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9" name="Google Shape;3519;p69"/>
            <p:cNvSpPr/>
            <p:nvPr/>
          </p:nvSpPr>
          <p:spPr>
            <a:xfrm>
              <a:off x="5800725" y="3631057"/>
              <a:ext cx="190500" cy="215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0" name="Google Shape;3520;p69"/>
            <p:cNvSpPr/>
            <p:nvPr/>
          </p:nvSpPr>
          <p:spPr>
            <a:xfrm>
              <a:off x="5800725" y="3745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1" name="Google Shape;3521;p69"/>
            <p:cNvSpPr/>
            <p:nvPr/>
          </p:nvSpPr>
          <p:spPr>
            <a:xfrm>
              <a:off x="5889625" y="3631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2" name="Google Shape;3522;p69"/>
            <p:cNvSpPr/>
            <p:nvPr/>
          </p:nvSpPr>
          <p:spPr>
            <a:xfrm>
              <a:off x="5991225" y="4139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3" name="Google Shape;3523;p69"/>
            <p:cNvSpPr/>
            <p:nvPr/>
          </p:nvSpPr>
          <p:spPr>
            <a:xfrm>
              <a:off x="5991225" y="4139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4" name="Google Shape;3524;p69"/>
            <p:cNvSpPr/>
            <p:nvPr/>
          </p:nvSpPr>
          <p:spPr>
            <a:xfrm>
              <a:off x="6092825" y="4012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5" name="Google Shape;3525;p69"/>
            <p:cNvSpPr/>
            <p:nvPr/>
          </p:nvSpPr>
          <p:spPr>
            <a:xfrm>
              <a:off x="6092825" y="4012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6" name="Google Shape;3526;p69"/>
            <p:cNvSpPr/>
            <p:nvPr/>
          </p:nvSpPr>
          <p:spPr>
            <a:xfrm>
              <a:off x="6194425" y="3808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7" name="Google Shape;3527;p69"/>
            <p:cNvSpPr/>
            <p:nvPr/>
          </p:nvSpPr>
          <p:spPr>
            <a:xfrm>
              <a:off x="6194425" y="3808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8" name="Google Shape;3528;p69"/>
            <p:cNvSpPr/>
            <p:nvPr/>
          </p:nvSpPr>
          <p:spPr>
            <a:xfrm>
              <a:off x="6283325" y="3948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9" name="Google Shape;3529;p69"/>
            <p:cNvSpPr/>
            <p:nvPr/>
          </p:nvSpPr>
          <p:spPr>
            <a:xfrm>
              <a:off x="6283325" y="3948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0" name="Google Shape;3530;p69"/>
            <p:cNvSpPr/>
            <p:nvPr/>
          </p:nvSpPr>
          <p:spPr>
            <a:xfrm>
              <a:off x="6384925" y="40374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1" name="Google Shape;3531;p69"/>
            <p:cNvSpPr/>
            <p:nvPr/>
          </p:nvSpPr>
          <p:spPr>
            <a:xfrm>
              <a:off x="6384925" y="4037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2" name="Google Shape;3532;p69"/>
            <p:cNvSpPr/>
            <p:nvPr/>
          </p:nvSpPr>
          <p:spPr>
            <a:xfrm>
              <a:off x="6486525" y="43422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3" name="Google Shape;3533;p69"/>
            <p:cNvSpPr/>
            <p:nvPr/>
          </p:nvSpPr>
          <p:spPr>
            <a:xfrm>
              <a:off x="6486525" y="4342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4" name="Google Shape;3534;p69"/>
            <p:cNvSpPr txBox="1"/>
            <p:nvPr/>
          </p:nvSpPr>
          <p:spPr>
            <a:xfrm>
              <a:off x="2126360" y="2514600"/>
              <a:ext cx="1446530" cy="3321685"/>
            </a:xfrm>
            <a:prstGeom prst="rect">
              <a:avLst/>
            </a:prstGeom>
            <a:noFill/>
            <a:ln>
              <a:noFill/>
            </a:ln>
          </p:spPr>
          <p:txBody>
            <a:bodyPr anchorCtr="0" anchor="t" bIns="0" lIns="0" spcFirstLastPara="1" rIns="0" wrap="square" tIns="106675">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9</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8</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7</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6</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5</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4</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3</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0</a:t>
              </a:r>
              <a:endParaRPr b="0" i="0" sz="1400" u="none" cap="none" strike="noStrike">
                <a:solidFill>
                  <a:srgbClr val="000000"/>
                </a:solidFill>
                <a:latin typeface="Trebuchet MS"/>
                <a:ea typeface="Trebuchet MS"/>
                <a:cs typeface="Trebuchet MS"/>
                <a:sym typeface="Trebuchet MS"/>
              </a:endParaRPr>
            </a:p>
            <a:p>
              <a:pPr indent="0" lvl="0" marL="86995" marR="0" rtl="0" algn="l">
                <a:lnSpc>
                  <a:spcPct val="100000"/>
                </a:lnSpc>
                <a:spcBef>
                  <a:spcPts val="6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1970	1980</a:t>
              </a:r>
              <a:endParaRPr b="0" i="0" sz="1400" u="none" cap="none" strike="noStrike">
                <a:solidFill>
                  <a:srgbClr val="000000"/>
                </a:solidFill>
                <a:latin typeface="Trebuchet MS"/>
                <a:ea typeface="Trebuchet MS"/>
                <a:cs typeface="Trebuchet MS"/>
                <a:sym typeface="Trebuchet MS"/>
              </a:endParaRPr>
            </a:p>
          </p:txBody>
        </p:sp>
        <p:sp>
          <p:nvSpPr>
            <p:cNvPr id="3535" name="Google Shape;3535;p69"/>
            <p:cNvSpPr txBox="1"/>
            <p:nvPr/>
          </p:nvSpPr>
          <p:spPr>
            <a:xfrm>
              <a:off x="4172473" y="5559882"/>
              <a:ext cx="704328" cy="328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1990	</a:t>
              </a:r>
              <a:endParaRPr b="0" i="0" sz="1400" u="none" cap="none" strike="noStrike">
                <a:solidFill>
                  <a:srgbClr val="000000"/>
                </a:solidFill>
                <a:latin typeface="Trebuchet MS"/>
                <a:ea typeface="Trebuchet MS"/>
                <a:cs typeface="Trebuchet MS"/>
                <a:sym typeface="Trebuchet MS"/>
              </a:endParaRPr>
            </a:p>
          </p:txBody>
        </p:sp>
        <p:sp>
          <p:nvSpPr>
            <p:cNvPr id="3536" name="Google Shape;3536;p69"/>
            <p:cNvSpPr txBox="1"/>
            <p:nvPr/>
          </p:nvSpPr>
          <p:spPr>
            <a:xfrm>
              <a:off x="6143780"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2010</a:t>
              </a:r>
              <a:endParaRPr b="0" i="0" sz="1400" u="none" cap="none" strike="noStrike">
                <a:solidFill>
                  <a:srgbClr val="000000"/>
                </a:solidFill>
                <a:latin typeface="Trebuchet MS"/>
                <a:ea typeface="Trebuchet MS"/>
                <a:cs typeface="Trebuchet MS"/>
                <a:sym typeface="Trebuchet MS"/>
              </a:endParaRPr>
            </a:p>
          </p:txBody>
        </p:sp>
        <p:sp>
          <p:nvSpPr>
            <p:cNvPr id="3537" name="Google Shape;3537;p69"/>
            <p:cNvSpPr txBox="1"/>
            <p:nvPr/>
          </p:nvSpPr>
          <p:spPr>
            <a:xfrm>
              <a:off x="7129401"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2020</a:t>
              </a:r>
              <a:endParaRPr b="0" i="0" sz="1400" u="none" cap="none" strike="noStrike">
                <a:solidFill>
                  <a:srgbClr val="000000"/>
                </a:solidFill>
                <a:latin typeface="Trebuchet MS"/>
                <a:ea typeface="Trebuchet MS"/>
                <a:cs typeface="Trebuchet MS"/>
                <a:sym typeface="Trebuchet MS"/>
              </a:endParaRPr>
            </a:p>
          </p:txBody>
        </p:sp>
        <p:sp>
          <p:nvSpPr>
            <p:cNvPr id="3538" name="Google Shape;3538;p69"/>
            <p:cNvSpPr txBox="1"/>
            <p:nvPr/>
          </p:nvSpPr>
          <p:spPr>
            <a:xfrm rot="-5400000">
              <a:off x="38113" y="3942314"/>
              <a:ext cx="3466224" cy="458400"/>
            </a:xfrm>
            <a:prstGeom prst="rect">
              <a:avLst/>
            </a:prstGeom>
            <a:noFill/>
            <a:ln>
              <a:noFill/>
            </a:ln>
          </p:spPr>
          <p:txBody>
            <a:bodyPr anchorCtr="0" anchor="t" bIns="0" lIns="0" spcFirstLastPara="1" rIns="0" wrap="square" tIns="1250">
              <a:noAutofit/>
            </a:bodyPr>
            <a:lstStyle/>
            <a:p>
              <a:pPr indent="-514985" lvl="0" marL="527050" marR="5080" rtl="0" algn="l">
                <a:lnSpc>
                  <a:spcPct val="101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September Arctic Sea Ice Extent  (1,000,000 sq km)</a:t>
              </a:r>
              <a:endParaRPr b="0" i="0" sz="1800" u="none" cap="none" strike="noStrike">
                <a:solidFill>
                  <a:srgbClr val="000000"/>
                </a:solidFill>
                <a:latin typeface="Helvetica Neue"/>
                <a:ea typeface="Helvetica Neue"/>
                <a:cs typeface="Helvetica Neue"/>
                <a:sym typeface="Helvetica Neue"/>
              </a:endParaRPr>
            </a:p>
          </p:txBody>
        </p:sp>
        <p:sp>
          <p:nvSpPr>
            <p:cNvPr id="3539" name="Google Shape;3539;p69"/>
            <p:cNvSpPr/>
            <p:nvPr/>
          </p:nvSpPr>
          <p:spPr>
            <a:xfrm>
              <a:off x="2794000" y="3005582"/>
              <a:ext cx="4254500" cy="1104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0" name="Google Shape;3540;p69"/>
            <p:cNvSpPr/>
            <p:nvPr/>
          </p:nvSpPr>
          <p:spPr>
            <a:xfrm>
              <a:off x="2857500" y="3056382"/>
              <a:ext cx="4114800" cy="952500"/>
            </a:xfrm>
            <a:custGeom>
              <a:rect b="b" l="l" r="r" t="t"/>
              <a:pathLst>
                <a:path extrusionOk="0" h="952500" w="4114800">
                  <a:moveTo>
                    <a:pt x="0" y="0"/>
                  </a:moveTo>
                  <a:lnTo>
                    <a:pt x="4114802" y="952500"/>
                  </a:lnTo>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1" name="Google Shape;3541;p69"/>
            <p:cNvSpPr txBox="1"/>
            <p:nvPr/>
          </p:nvSpPr>
          <p:spPr>
            <a:xfrm>
              <a:off x="5181600" y="55836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2000</a:t>
              </a:r>
              <a:endParaRPr b="0" i="0" sz="1400" u="none" cap="none" strike="noStrike">
                <a:solidFill>
                  <a:srgbClr val="000000"/>
                </a:solidFill>
                <a:latin typeface="Trebuchet MS"/>
                <a:ea typeface="Trebuchet MS"/>
                <a:cs typeface="Trebuchet MS"/>
                <a:sym typeface="Trebuchet MS"/>
              </a:endParaRPr>
            </a:p>
          </p:txBody>
        </p:sp>
        <p:sp>
          <p:nvSpPr>
            <p:cNvPr id="3542" name="Google Shape;3542;p69"/>
            <p:cNvSpPr txBox="1"/>
            <p:nvPr/>
          </p:nvSpPr>
          <p:spPr>
            <a:xfrm>
              <a:off x="4267200" y="5867400"/>
              <a:ext cx="15356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Year Number</a:t>
              </a:r>
              <a:endParaRPr b="0" i="0" sz="18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sp>
        <p:nvSpPr>
          <p:cNvPr id="3547" name="Google Shape;3547;p71"/>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Formal Representation: Interpretation</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Supervised Learning: Regression</a:t>
            </a:r>
            <a:endParaRPr sz="2000">
              <a:solidFill>
                <a:srgbClr val="C00000"/>
              </a:solidFill>
            </a:endParaRPr>
          </a:p>
        </p:txBody>
      </p:sp>
      <p:sp>
        <p:nvSpPr>
          <p:cNvPr id="3548" name="Google Shape;3548;p71"/>
          <p:cNvSpPr/>
          <p:nvPr/>
        </p:nvSpPr>
        <p:spPr>
          <a:xfrm>
            <a:off x="724925" y="1874376"/>
            <a:ext cx="7162800" cy="1128600"/>
          </a:xfrm>
          <a:prstGeom prst="rect">
            <a:avLst/>
          </a:prstGeom>
          <a:noFill/>
          <a:ln>
            <a:noFill/>
          </a:ln>
        </p:spPr>
        <p:txBody>
          <a:bodyPr anchorCtr="0" anchor="t" bIns="45700" lIns="91425" spcFirstLastPara="1" rIns="91425" wrap="square" tIns="45700">
            <a:sp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76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Learn a function </a:t>
            </a:r>
            <a:r>
              <a:rPr b="0" i="1" lang="en-US" sz="1800" u="none" cap="none" strike="noStrike">
                <a:solidFill>
                  <a:srgbClr val="000000"/>
                </a:solidFill>
                <a:latin typeface="Helvetica Neue"/>
                <a:ea typeface="Helvetica Neue"/>
                <a:cs typeface="Helvetica Neue"/>
                <a:sym typeface="Helvetica Neue"/>
              </a:rPr>
              <a:t>f </a:t>
            </a:r>
            <a:r>
              <a:rPr b="0" i="0" lang="en-US" sz="1800" u="none" cap="none" strike="noStrike">
                <a:solidFill>
                  <a:srgbClr val="000000"/>
                </a:solidFill>
                <a:latin typeface="Helvetica Neue"/>
                <a:ea typeface="Helvetica Neue"/>
                <a:cs typeface="Helvetica Neue"/>
                <a:sym typeface="Helvetica Neue"/>
              </a:rPr>
              <a:t>(</a:t>
            </a:r>
            <a:r>
              <a:rPr b="0" i="1" lang="en-US" sz="1800" u="none" cap="none" strike="noStrike">
                <a:solidFill>
                  <a:srgbClr val="000000"/>
                </a:solidFill>
                <a:latin typeface="Helvetica Neue"/>
                <a:ea typeface="Helvetica Neue"/>
                <a:cs typeface="Helvetica Neue"/>
                <a:sym typeface="Helvetica Neue"/>
              </a:rPr>
              <a:t>x</a:t>
            </a:r>
            <a:r>
              <a:rPr b="0" i="0" lang="en-US" sz="1800" u="none" cap="none" strike="noStrike">
                <a:solidFill>
                  <a:srgbClr val="000000"/>
                </a:solidFill>
                <a:latin typeface="Helvetica Neue"/>
                <a:ea typeface="Helvetica Neue"/>
                <a:cs typeface="Helvetica Neue"/>
                <a:sym typeface="Helvetica Neue"/>
              </a:rPr>
              <a:t>) to predict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endParaRPr b="0" i="0" sz="1800" u="none" cap="none" strike="noStrike">
              <a:solidFill>
                <a:srgbClr val="000000"/>
              </a:solidFill>
              <a:latin typeface="Helvetica Neue"/>
              <a:ea typeface="Helvetica Neue"/>
              <a:cs typeface="Helvetica Neue"/>
              <a:sym typeface="Helvetica Neue"/>
            </a:endParaRPr>
          </a:p>
          <a:p>
            <a:pPr indent="0" lvl="0" marL="469900" marR="0" rtl="0" algn="l">
              <a:lnSpc>
                <a:spcPct val="100000"/>
              </a:lnSpc>
              <a:spcBef>
                <a:spcPts val="76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is real-valued</a:t>
            </a:r>
            <a:endParaRPr b="0" i="0" sz="1400" u="none" cap="none" strike="noStrike">
              <a:solidFill>
                <a:srgbClr val="000000"/>
              </a:solidFill>
              <a:latin typeface="Arial"/>
              <a:ea typeface="Arial"/>
              <a:cs typeface="Arial"/>
              <a:sym typeface="Arial"/>
            </a:endParaRPr>
          </a:p>
        </p:txBody>
      </p:sp>
      <p:sp>
        <p:nvSpPr>
          <p:cNvPr id="3549" name="Google Shape;3549;p71"/>
          <p:cNvSpPr/>
          <p:nvPr/>
        </p:nvSpPr>
        <p:spPr>
          <a:xfrm>
            <a:off x="-45720" y="1430774"/>
            <a:ext cx="937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50860"/>
                </a:solidFill>
                <a:latin typeface="Helvetica Neue"/>
                <a:ea typeface="Helvetica Neue"/>
                <a:cs typeface="Helvetica Neue"/>
                <a:sym typeface="Helvetica Neue"/>
              </a:rPr>
              <a:t>GOAL : Previously unseen records should be assigned a value as accurately as possible.</a:t>
            </a:r>
            <a:endParaRPr b="0" i="0" sz="1400" u="none" cap="none" strike="noStrike">
              <a:solidFill>
                <a:srgbClr val="000000"/>
              </a:solidFill>
              <a:latin typeface="Arial"/>
              <a:ea typeface="Arial"/>
              <a:cs typeface="Arial"/>
              <a:sym typeface="Arial"/>
            </a:endParaRPr>
          </a:p>
        </p:txBody>
      </p:sp>
      <p:grpSp>
        <p:nvGrpSpPr>
          <p:cNvPr id="3550" name="Google Shape;3550;p71"/>
          <p:cNvGrpSpPr/>
          <p:nvPr/>
        </p:nvGrpSpPr>
        <p:grpSpPr>
          <a:xfrm>
            <a:off x="304800" y="2819400"/>
            <a:ext cx="6189176" cy="3798330"/>
            <a:chOff x="1542025" y="2438402"/>
            <a:chExt cx="6189176" cy="3798330"/>
          </a:xfrm>
        </p:grpSpPr>
        <p:sp>
          <p:nvSpPr>
            <p:cNvPr id="3551" name="Google Shape;3551;p71"/>
            <p:cNvSpPr/>
            <p:nvPr/>
          </p:nvSpPr>
          <p:spPr>
            <a:xfrm>
              <a:off x="2394115" y="5202680"/>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2" name="Google Shape;3552;p71"/>
            <p:cNvSpPr/>
            <p:nvPr/>
          </p:nvSpPr>
          <p:spPr>
            <a:xfrm>
              <a:off x="2394115" y="48978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3" name="Google Shape;3553;p71"/>
            <p:cNvSpPr/>
            <p:nvPr/>
          </p:nvSpPr>
          <p:spPr>
            <a:xfrm>
              <a:off x="2394115" y="45930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4" name="Google Shape;3554;p71"/>
            <p:cNvSpPr/>
            <p:nvPr/>
          </p:nvSpPr>
          <p:spPr>
            <a:xfrm>
              <a:off x="2394115" y="42755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5" name="Google Shape;3555;p71"/>
            <p:cNvSpPr/>
            <p:nvPr/>
          </p:nvSpPr>
          <p:spPr>
            <a:xfrm>
              <a:off x="2394115" y="39707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6" name="Google Shape;3556;p71"/>
            <p:cNvSpPr/>
            <p:nvPr/>
          </p:nvSpPr>
          <p:spPr>
            <a:xfrm>
              <a:off x="2394115" y="3665983"/>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7" name="Google Shape;3557;p71"/>
            <p:cNvSpPr/>
            <p:nvPr/>
          </p:nvSpPr>
          <p:spPr>
            <a:xfrm>
              <a:off x="2394115" y="33611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8" name="Google Shape;3558;p71"/>
            <p:cNvSpPr/>
            <p:nvPr/>
          </p:nvSpPr>
          <p:spPr>
            <a:xfrm>
              <a:off x="2394115" y="30563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9" name="Google Shape;3559;p71"/>
            <p:cNvSpPr/>
            <p:nvPr/>
          </p:nvSpPr>
          <p:spPr>
            <a:xfrm>
              <a:off x="2394115" y="2742628"/>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0" name="Google Shape;3560;p71"/>
            <p:cNvSpPr/>
            <p:nvPr/>
          </p:nvSpPr>
          <p:spPr>
            <a:xfrm>
              <a:off x="2394115" y="2742628"/>
              <a:ext cx="0" cy="2767330"/>
            </a:xfrm>
            <a:custGeom>
              <a:rect b="b" l="l" r="r" t="t"/>
              <a:pathLst>
                <a:path extrusionOk="0" h="2767329" w="120000">
                  <a:moveTo>
                    <a:pt x="0" y="2767181"/>
                  </a:moveTo>
                  <a:lnTo>
                    <a:pt x="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1" name="Google Shape;3561;p71"/>
            <p:cNvSpPr/>
            <p:nvPr/>
          </p:nvSpPr>
          <p:spPr>
            <a:xfrm>
              <a:off x="2337689" y="550981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2" name="Google Shape;3562;p71"/>
            <p:cNvSpPr/>
            <p:nvPr/>
          </p:nvSpPr>
          <p:spPr>
            <a:xfrm>
              <a:off x="2337689" y="520268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3" name="Google Shape;3563;p71"/>
            <p:cNvSpPr/>
            <p:nvPr/>
          </p:nvSpPr>
          <p:spPr>
            <a:xfrm>
              <a:off x="2337689" y="48978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4" name="Google Shape;3564;p71"/>
            <p:cNvSpPr/>
            <p:nvPr/>
          </p:nvSpPr>
          <p:spPr>
            <a:xfrm>
              <a:off x="2337689" y="45930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5" name="Google Shape;3565;p71"/>
            <p:cNvSpPr/>
            <p:nvPr/>
          </p:nvSpPr>
          <p:spPr>
            <a:xfrm>
              <a:off x="2337689" y="42755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6" name="Google Shape;3566;p71"/>
            <p:cNvSpPr/>
            <p:nvPr/>
          </p:nvSpPr>
          <p:spPr>
            <a:xfrm>
              <a:off x="2337689" y="39707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7" name="Google Shape;3567;p71"/>
            <p:cNvSpPr/>
            <p:nvPr/>
          </p:nvSpPr>
          <p:spPr>
            <a:xfrm>
              <a:off x="2337689" y="3665983"/>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8" name="Google Shape;3568;p71"/>
            <p:cNvSpPr/>
            <p:nvPr/>
          </p:nvSpPr>
          <p:spPr>
            <a:xfrm>
              <a:off x="2337689" y="33611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9" name="Google Shape;3569;p71"/>
            <p:cNvSpPr/>
            <p:nvPr/>
          </p:nvSpPr>
          <p:spPr>
            <a:xfrm>
              <a:off x="2337689" y="30563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0" name="Google Shape;3570;p71"/>
            <p:cNvSpPr/>
            <p:nvPr/>
          </p:nvSpPr>
          <p:spPr>
            <a:xfrm>
              <a:off x="2337689" y="2742628"/>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1" name="Google Shape;3571;p71"/>
            <p:cNvSpPr/>
            <p:nvPr/>
          </p:nvSpPr>
          <p:spPr>
            <a:xfrm>
              <a:off x="2394115" y="5509811"/>
              <a:ext cx="4928235" cy="0"/>
            </a:xfrm>
            <a:custGeom>
              <a:rect b="b" l="l" r="r" t="t"/>
              <a:pathLst>
                <a:path extrusionOk="0" h="120000" w="4928234">
                  <a:moveTo>
                    <a:pt x="0" y="0"/>
                  </a:moveTo>
                  <a:lnTo>
                    <a:pt x="4928192"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2" name="Google Shape;3572;p71"/>
            <p:cNvSpPr/>
            <p:nvPr/>
          </p:nvSpPr>
          <p:spPr>
            <a:xfrm>
              <a:off x="2394115"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3" name="Google Shape;3573;p71"/>
            <p:cNvSpPr/>
            <p:nvPr/>
          </p:nvSpPr>
          <p:spPr>
            <a:xfrm>
              <a:off x="33781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4" name="Google Shape;3574;p71"/>
            <p:cNvSpPr/>
            <p:nvPr/>
          </p:nvSpPr>
          <p:spPr>
            <a:xfrm>
              <a:off x="43687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5" name="Google Shape;3575;p71"/>
            <p:cNvSpPr/>
            <p:nvPr/>
          </p:nvSpPr>
          <p:spPr>
            <a:xfrm>
              <a:off x="53466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6" name="Google Shape;3576;p71"/>
            <p:cNvSpPr/>
            <p:nvPr/>
          </p:nvSpPr>
          <p:spPr>
            <a:xfrm>
              <a:off x="6337297"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7" name="Google Shape;3577;p71"/>
            <p:cNvSpPr/>
            <p:nvPr/>
          </p:nvSpPr>
          <p:spPr>
            <a:xfrm>
              <a:off x="7322308"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8" name="Google Shape;3578;p71"/>
            <p:cNvSpPr/>
            <p:nvPr/>
          </p:nvSpPr>
          <p:spPr>
            <a:xfrm>
              <a:off x="3162300" y="3196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9" name="Google Shape;3579;p71"/>
            <p:cNvSpPr/>
            <p:nvPr/>
          </p:nvSpPr>
          <p:spPr>
            <a:xfrm>
              <a:off x="3263900" y="3005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0" name="Google Shape;3580;p71"/>
            <p:cNvSpPr/>
            <p:nvPr/>
          </p:nvSpPr>
          <p:spPr>
            <a:xfrm>
              <a:off x="3352800" y="31833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1" name="Google Shape;3581;p71"/>
            <p:cNvSpPr/>
            <p:nvPr/>
          </p:nvSpPr>
          <p:spPr>
            <a:xfrm>
              <a:off x="34544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2" name="Google Shape;3582;p71"/>
            <p:cNvSpPr/>
            <p:nvPr/>
          </p:nvSpPr>
          <p:spPr>
            <a:xfrm>
              <a:off x="35560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3" name="Google Shape;3583;p71"/>
            <p:cNvSpPr/>
            <p:nvPr/>
          </p:nvSpPr>
          <p:spPr>
            <a:xfrm>
              <a:off x="36576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4" name="Google Shape;3584;p71"/>
            <p:cNvSpPr/>
            <p:nvPr/>
          </p:nvSpPr>
          <p:spPr>
            <a:xfrm>
              <a:off x="3746500" y="3284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5" name="Google Shape;3585;p71"/>
            <p:cNvSpPr/>
            <p:nvPr/>
          </p:nvSpPr>
          <p:spPr>
            <a:xfrm>
              <a:off x="38481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6" name="Google Shape;3586;p71"/>
            <p:cNvSpPr/>
            <p:nvPr/>
          </p:nvSpPr>
          <p:spPr>
            <a:xfrm>
              <a:off x="39497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7" name="Google Shape;3587;p71"/>
            <p:cNvSpPr/>
            <p:nvPr/>
          </p:nvSpPr>
          <p:spPr>
            <a:xfrm>
              <a:off x="40513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8" name="Google Shape;3588;p71"/>
            <p:cNvSpPr/>
            <p:nvPr/>
          </p:nvSpPr>
          <p:spPr>
            <a:xfrm>
              <a:off x="4140200" y="3246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9" name="Google Shape;3589;p71"/>
            <p:cNvSpPr/>
            <p:nvPr/>
          </p:nvSpPr>
          <p:spPr>
            <a:xfrm>
              <a:off x="4241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0" name="Google Shape;3590;p71"/>
            <p:cNvSpPr/>
            <p:nvPr/>
          </p:nvSpPr>
          <p:spPr>
            <a:xfrm>
              <a:off x="43434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1" name="Google Shape;3591;p71"/>
            <p:cNvSpPr/>
            <p:nvPr/>
          </p:nvSpPr>
          <p:spPr>
            <a:xfrm>
              <a:off x="44450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2" name="Google Shape;3592;p71"/>
            <p:cNvSpPr/>
            <p:nvPr/>
          </p:nvSpPr>
          <p:spPr>
            <a:xfrm>
              <a:off x="4546600" y="3411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3" name="Google Shape;3593;p71"/>
            <p:cNvSpPr/>
            <p:nvPr/>
          </p:nvSpPr>
          <p:spPr>
            <a:xfrm>
              <a:off x="46355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4" name="Google Shape;3594;p71"/>
            <p:cNvSpPr/>
            <p:nvPr/>
          </p:nvSpPr>
          <p:spPr>
            <a:xfrm>
              <a:off x="47371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5" name="Google Shape;3595;p71"/>
            <p:cNvSpPr/>
            <p:nvPr/>
          </p:nvSpPr>
          <p:spPr>
            <a:xfrm>
              <a:off x="4838700" y="2992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6" name="Google Shape;3596;p71"/>
            <p:cNvSpPr/>
            <p:nvPr/>
          </p:nvSpPr>
          <p:spPr>
            <a:xfrm>
              <a:off x="4940300" y="3348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7" name="Google Shape;3597;p71"/>
            <p:cNvSpPr/>
            <p:nvPr/>
          </p:nvSpPr>
          <p:spPr>
            <a:xfrm>
              <a:off x="50292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8" name="Google Shape;3598;p71"/>
            <p:cNvSpPr/>
            <p:nvPr/>
          </p:nvSpPr>
          <p:spPr>
            <a:xfrm>
              <a:off x="5130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9" name="Google Shape;3599;p71"/>
            <p:cNvSpPr/>
            <p:nvPr/>
          </p:nvSpPr>
          <p:spPr>
            <a:xfrm>
              <a:off x="5232400" y="3475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0" name="Google Shape;3600;p71"/>
            <p:cNvSpPr/>
            <p:nvPr/>
          </p:nvSpPr>
          <p:spPr>
            <a:xfrm>
              <a:off x="5334000" y="3335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1" name="Google Shape;3601;p71"/>
            <p:cNvSpPr/>
            <p:nvPr/>
          </p:nvSpPr>
          <p:spPr>
            <a:xfrm>
              <a:off x="5422900" y="3577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2" name="Google Shape;3602;p71"/>
            <p:cNvSpPr/>
            <p:nvPr/>
          </p:nvSpPr>
          <p:spPr>
            <a:xfrm>
              <a:off x="55245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3" name="Google Shape;3603;p71"/>
            <p:cNvSpPr/>
            <p:nvPr/>
          </p:nvSpPr>
          <p:spPr>
            <a:xfrm>
              <a:off x="5626100" y="35516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4" name="Google Shape;3604;p71"/>
            <p:cNvSpPr/>
            <p:nvPr/>
          </p:nvSpPr>
          <p:spPr>
            <a:xfrm>
              <a:off x="5727700" y="3704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5" name="Google Shape;3605;p71"/>
            <p:cNvSpPr/>
            <p:nvPr/>
          </p:nvSpPr>
          <p:spPr>
            <a:xfrm>
              <a:off x="5816600" y="3589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6" name="Google Shape;3606;p71"/>
            <p:cNvSpPr/>
            <p:nvPr/>
          </p:nvSpPr>
          <p:spPr>
            <a:xfrm>
              <a:off x="5918200" y="4097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7" name="Google Shape;3607;p71"/>
            <p:cNvSpPr/>
            <p:nvPr/>
          </p:nvSpPr>
          <p:spPr>
            <a:xfrm>
              <a:off x="6019800" y="3970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8" name="Google Shape;3608;p71"/>
            <p:cNvSpPr/>
            <p:nvPr/>
          </p:nvSpPr>
          <p:spPr>
            <a:xfrm>
              <a:off x="6121400" y="3767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9" name="Google Shape;3609;p71"/>
            <p:cNvSpPr/>
            <p:nvPr/>
          </p:nvSpPr>
          <p:spPr>
            <a:xfrm>
              <a:off x="6210300" y="3907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0" name="Google Shape;3610;p71"/>
            <p:cNvSpPr/>
            <p:nvPr/>
          </p:nvSpPr>
          <p:spPr>
            <a:xfrm>
              <a:off x="6311900" y="3996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1" name="Google Shape;3611;p71"/>
            <p:cNvSpPr/>
            <p:nvPr/>
          </p:nvSpPr>
          <p:spPr>
            <a:xfrm>
              <a:off x="6413500" y="4300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2" name="Google Shape;3612;p71"/>
            <p:cNvSpPr/>
            <p:nvPr/>
          </p:nvSpPr>
          <p:spPr>
            <a:xfrm>
              <a:off x="3235325" y="3237357"/>
              <a:ext cx="101600" cy="10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3" name="Google Shape;3613;p71"/>
            <p:cNvSpPr/>
            <p:nvPr/>
          </p:nvSpPr>
          <p:spPr>
            <a:xfrm>
              <a:off x="3235325" y="3237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4" name="Google Shape;3614;p71"/>
            <p:cNvSpPr/>
            <p:nvPr/>
          </p:nvSpPr>
          <p:spPr>
            <a:xfrm>
              <a:off x="3336925" y="3046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5" name="Google Shape;3615;p71"/>
            <p:cNvSpPr/>
            <p:nvPr/>
          </p:nvSpPr>
          <p:spPr>
            <a:xfrm>
              <a:off x="3336925" y="3046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6" name="Google Shape;3616;p71"/>
            <p:cNvSpPr/>
            <p:nvPr/>
          </p:nvSpPr>
          <p:spPr>
            <a:xfrm>
              <a:off x="3425825" y="32246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7" name="Google Shape;3617;p71"/>
            <p:cNvSpPr/>
            <p:nvPr/>
          </p:nvSpPr>
          <p:spPr>
            <a:xfrm>
              <a:off x="3425825" y="32246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8" name="Google Shape;3618;p71"/>
            <p:cNvSpPr/>
            <p:nvPr/>
          </p:nvSpPr>
          <p:spPr>
            <a:xfrm>
              <a:off x="35274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9" name="Google Shape;3619;p71"/>
            <p:cNvSpPr/>
            <p:nvPr/>
          </p:nvSpPr>
          <p:spPr>
            <a:xfrm>
              <a:off x="35274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0" name="Google Shape;3620;p71"/>
            <p:cNvSpPr/>
            <p:nvPr/>
          </p:nvSpPr>
          <p:spPr>
            <a:xfrm>
              <a:off x="36290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1" name="Google Shape;3621;p71"/>
            <p:cNvSpPr/>
            <p:nvPr/>
          </p:nvSpPr>
          <p:spPr>
            <a:xfrm>
              <a:off x="36290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2" name="Google Shape;3622;p71"/>
            <p:cNvSpPr/>
            <p:nvPr/>
          </p:nvSpPr>
          <p:spPr>
            <a:xfrm>
              <a:off x="3730625" y="3250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3" name="Google Shape;3623;p71"/>
            <p:cNvSpPr/>
            <p:nvPr/>
          </p:nvSpPr>
          <p:spPr>
            <a:xfrm>
              <a:off x="37306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4" name="Google Shape;3624;p71"/>
            <p:cNvSpPr/>
            <p:nvPr/>
          </p:nvSpPr>
          <p:spPr>
            <a:xfrm>
              <a:off x="3819525" y="3326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5" name="Google Shape;3625;p71"/>
            <p:cNvSpPr/>
            <p:nvPr/>
          </p:nvSpPr>
          <p:spPr>
            <a:xfrm>
              <a:off x="3819525" y="3326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6" name="Google Shape;3626;p71"/>
            <p:cNvSpPr/>
            <p:nvPr/>
          </p:nvSpPr>
          <p:spPr>
            <a:xfrm>
              <a:off x="3921125" y="31357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7" name="Google Shape;3627;p71"/>
            <p:cNvSpPr/>
            <p:nvPr/>
          </p:nvSpPr>
          <p:spPr>
            <a:xfrm>
              <a:off x="39211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8" name="Google Shape;3628;p71"/>
            <p:cNvSpPr/>
            <p:nvPr/>
          </p:nvSpPr>
          <p:spPr>
            <a:xfrm>
              <a:off x="40227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9" name="Google Shape;3629;p71"/>
            <p:cNvSpPr/>
            <p:nvPr/>
          </p:nvSpPr>
          <p:spPr>
            <a:xfrm>
              <a:off x="40227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0" name="Google Shape;3630;p71"/>
            <p:cNvSpPr/>
            <p:nvPr/>
          </p:nvSpPr>
          <p:spPr>
            <a:xfrm>
              <a:off x="41243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1" name="Google Shape;3631;p71"/>
            <p:cNvSpPr/>
            <p:nvPr/>
          </p:nvSpPr>
          <p:spPr>
            <a:xfrm>
              <a:off x="41243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2" name="Google Shape;3632;p71"/>
            <p:cNvSpPr/>
            <p:nvPr/>
          </p:nvSpPr>
          <p:spPr>
            <a:xfrm>
              <a:off x="4213225" y="32881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3" name="Google Shape;3633;p71"/>
            <p:cNvSpPr/>
            <p:nvPr/>
          </p:nvSpPr>
          <p:spPr>
            <a:xfrm>
              <a:off x="4213225" y="3288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4" name="Google Shape;3634;p71"/>
            <p:cNvSpPr/>
            <p:nvPr/>
          </p:nvSpPr>
          <p:spPr>
            <a:xfrm>
              <a:off x="4314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5" name="Google Shape;3635;p71"/>
            <p:cNvSpPr/>
            <p:nvPr/>
          </p:nvSpPr>
          <p:spPr>
            <a:xfrm>
              <a:off x="4314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6" name="Google Shape;3636;p71"/>
            <p:cNvSpPr/>
            <p:nvPr/>
          </p:nvSpPr>
          <p:spPr>
            <a:xfrm>
              <a:off x="44164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7" name="Google Shape;3637;p71"/>
            <p:cNvSpPr/>
            <p:nvPr/>
          </p:nvSpPr>
          <p:spPr>
            <a:xfrm>
              <a:off x="44164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8" name="Google Shape;3638;p71"/>
            <p:cNvSpPr/>
            <p:nvPr/>
          </p:nvSpPr>
          <p:spPr>
            <a:xfrm>
              <a:off x="4518025" y="3135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9" name="Google Shape;3639;p71"/>
            <p:cNvSpPr/>
            <p:nvPr/>
          </p:nvSpPr>
          <p:spPr>
            <a:xfrm>
              <a:off x="45180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0" name="Google Shape;3640;p71"/>
            <p:cNvSpPr/>
            <p:nvPr/>
          </p:nvSpPr>
          <p:spPr>
            <a:xfrm>
              <a:off x="4619625" y="3453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1" name="Google Shape;3641;p71"/>
            <p:cNvSpPr/>
            <p:nvPr/>
          </p:nvSpPr>
          <p:spPr>
            <a:xfrm>
              <a:off x="4619625" y="3453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2" name="Google Shape;3642;p71"/>
            <p:cNvSpPr/>
            <p:nvPr/>
          </p:nvSpPr>
          <p:spPr>
            <a:xfrm>
              <a:off x="4708525" y="3250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3" name="Google Shape;3643;p71"/>
            <p:cNvSpPr/>
            <p:nvPr/>
          </p:nvSpPr>
          <p:spPr>
            <a:xfrm>
              <a:off x="47085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4" name="Google Shape;3644;p71"/>
            <p:cNvSpPr/>
            <p:nvPr/>
          </p:nvSpPr>
          <p:spPr>
            <a:xfrm>
              <a:off x="4810125" y="35675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5" name="Google Shape;3645;p71"/>
            <p:cNvSpPr/>
            <p:nvPr/>
          </p:nvSpPr>
          <p:spPr>
            <a:xfrm>
              <a:off x="48101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6" name="Google Shape;3646;p71"/>
            <p:cNvSpPr/>
            <p:nvPr/>
          </p:nvSpPr>
          <p:spPr>
            <a:xfrm>
              <a:off x="4911725" y="30341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7" name="Google Shape;3647;p71"/>
            <p:cNvSpPr/>
            <p:nvPr/>
          </p:nvSpPr>
          <p:spPr>
            <a:xfrm>
              <a:off x="4911725" y="3034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8" name="Google Shape;3648;p71"/>
            <p:cNvSpPr/>
            <p:nvPr/>
          </p:nvSpPr>
          <p:spPr>
            <a:xfrm>
              <a:off x="5013325" y="33897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9" name="Google Shape;3649;p71"/>
            <p:cNvSpPr/>
            <p:nvPr/>
          </p:nvSpPr>
          <p:spPr>
            <a:xfrm>
              <a:off x="5013325" y="3389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0" name="Google Shape;3650;p71"/>
            <p:cNvSpPr/>
            <p:nvPr/>
          </p:nvSpPr>
          <p:spPr>
            <a:xfrm>
              <a:off x="51022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1" name="Google Shape;3651;p71"/>
            <p:cNvSpPr/>
            <p:nvPr/>
          </p:nvSpPr>
          <p:spPr>
            <a:xfrm>
              <a:off x="51022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2" name="Google Shape;3652;p71"/>
            <p:cNvSpPr/>
            <p:nvPr/>
          </p:nvSpPr>
          <p:spPr>
            <a:xfrm>
              <a:off x="5203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3" name="Google Shape;3653;p71"/>
            <p:cNvSpPr/>
            <p:nvPr/>
          </p:nvSpPr>
          <p:spPr>
            <a:xfrm>
              <a:off x="5203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4" name="Google Shape;3654;p71"/>
            <p:cNvSpPr/>
            <p:nvPr/>
          </p:nvSpPr>
          <p:spPr>
            <a:xfrm>
              <a:off x="5305425" y="3516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5" name="Google Shape;3655;p71"/>
            <p:cNvSpPr/>
            <p:nvPr/>
          </p:nvSpPr>
          <p:spPr>
            <a:xfrm>
              <a:off x="5305425" y="3516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6" name="Google Shape;3656;p71"/>
            <p:cNvSpPr/>
            <p:nvPr/>
          </p:nvSpPr>
          <p:spPr>
            <a:xfrm>
              <a:off x="5407025" y="3377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7" name="Google Shape;3657;p71"/>
            <p:cNvSpPr/>
            <p:nvPr/>
          </p:nvSpPr>
          <p:spPr>
            <a:xfrm>
              <a:off x="5407025" y="3377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8" name="Google Shape;3658;p71"/>
            <p:cNvSpPr/>
            <p:nvPr/>
          </p:nvSpPr>
          <p:spPr>
            <a:xfrm>
              <a:off x="5495925" y="36183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59" name="Google Shape;3659;p71"/>
            <p:cNvSpPr/>
            <p:nvPr/>
          </p:nvSpPr>
          <p:spPr>
            <a:xfrm>
              <a:off x="5495925" y="3618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0" name="Google Shape;3660;p71"/>
            <p:cNvSpPr/>
            <p:nvPr/>
          </p:nvSpPr>
          <p:spPr>
            <a:xfrm>
              <a:off x="5597525" y="3567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1" name="Google Shape;3661;p71"/>
            <p:cNvSpPr/>
            <p:nvPr/>
          </p:nvSpPr>
          <p:spPr>
            <a:xfrm>
              <a:off x="55975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2" name="Google Shape;3662;p71"/>
            <p:cNvSpPr/>
            <p:nvPr/>
          </p:nvSpPr>
          <p:spPr>
            <a:xfrm>
              <a:off x="5699125" y="35929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3" name="Google Shape;3663;p71"/>
            <p:cNvSpPr/>
            <p:nvPr/>
          </p:nvSpPr>
          <p:spPr>
            <a:xfrm>
              <a:off x="5699125" y="35929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4" name="Google Shape;3664;p71"/>
            <p:cNvSpPr/>
            <p:nvPr/>
          </p:nvSpPr>
          <p:spPr>
            <a:xfrm>
              <a:off x="5800725" y="3631057"/>
              <a:ext cx="190500" cy="215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5" name="Google Shape;3665;p71"/>
            <p:cNvSpPr/>
            <p:nvPr/>
          </p:nvSpPr>
          <p:spPr>
            <a:xfrm>
              <a:off x="5800725" y="3745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6" name="Google Shape;3666;p71"/>
            <p:cNvSpPr/>
            <p:nvPr/>
          </p:nvSpPr>
          <p:spPr>
            <a:xfrm>
              <a:off x="5889625" y="3631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7" name="Google Shape;3667;p71"/>
            <p:cNvSpPr/>
            <p:nvPr/>
          </p:nvSpPr>
          <p:spPr>
            <a:xfrm>
              <a:off x="5991225" y="4139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8" name="Google Shape;3668;p71"/>
            <p:cNvSpPr/>
            <p:nvPr/>
          </p:nvSpPr>
          <p:spPr>
            <a:xfrm>
              <a:off x="5991225" y="4139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9" name="Google Shape;3669;p71"/>
            <p:cNvSpPr/>
            <p:nvPr/>
          </p:nvSpPr>
          <p:spPr>
            <a:xfrm>
              <a:off x="6092825" y="4012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0" name="Google Shape;3670;p71"/>
            <p:cNvSpPr/>
            <p:nvPr/>
          </p:nvSpPr>
          <p:spPr>
            <a:xfrm>
              <a:off x="6092825" y="4012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1" name="Google Shape;3671;p71"/>
            <p:cNvSpPr/>
            <p:nvPr/>
          </p:nvSpPr>
          <p:spPr>
            <a:xfrm>
              <a:off x="6194425" y="3808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2" name="Google Shape;3672;p71"/>
            <p:cNvSpPr/>
            <p:nvPr/>
          </p:nvSpPr>
          <p:spPr>
            <a:xfrm>
              <a:off x="6194425" y="3808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3" name="Google Shape;3673;p71"/>
            <p:cNvSpPr/>
            <p:nvPr/>
          </p:nvSpPr>
          <p:spPr>
            <a:xfrm>
              <a:off x="6283325" y="3948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4" name="Google Shape;3674;p71"/>
            <p:cNvSpPr/>
            <p:nvPr/>
          </p:nvSpPr>
          <p:spPr>
            <a:xfrm>
              <a:off x="6283325" y="3948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5" name="Google Shape;3675;p71"/>
            <p:cNvSpPr/>
            <p:nvPr/>
          </p:nvSpPr>
          <p:spPr>
            <a:xfrm>
              <a:off x="6384925" y="40374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6" name="Google Shape;3676;p71"/>
            <p:cNvSpPr/>
            <p:nvPr/>
          </p:nvSpPr>
          <p:spPr>
            <a:xfrm>
              <a:off x="6384925" y="4037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7" name="Google Shape;3677;p71"/>
            <p:cNvSpPr/>
            <p:nvPr/>
          </p:nvSpPr>
          <p:spPr>
            <a:xfrm>
              <a:off x="6486525" y="43422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8" name="Google Shape;3678;p71"/>
            <p:cNvSpPr/>
            <p:nvPr/>
          </p:nvSpPr>
          <p:spPr>
            <a:xfrm>
              <a:off x="6486525" y="4342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9" name="Google Shape;3679;p71"/>
            <p:cNvSpPr txBox="1"/>
            <p:nvPr/>
          </p:nvSpPr>
          <p:spPr>
            <a:xfrm>
              <a:off x="2126360" y="2514600"/>
              <a:ext cx="1446530" cy="3321685"/>
            </a:xfrm>
            <a:prstGeom prst="rect">
              <a:avLst/>
            </a:prstGeom>
            <a:noFill/>
            <a:ln>
              <a:noFill/>
            </a:ln>
          </p:spPr>
          <p:txBody>
            <a:bodyPr anchorCtr="0" anchor="t" bIns="0" lIns="0" spcFirstLastPara="1" rIns="0" wrap="square" tIns="106675">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9</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8</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7</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6</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5</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4</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3</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0</a:t>
              </a:r>
              <a:endParaRPr b="0" i="0" sz="1400" u="none" cap="none" strike="noStrike">
                <a:solidFill>
                  <a:srgbClr val="000000"/>
                </a:solidFill>
                <a:latin typeface="Trebuchet MS"/>
                <a:ea typeface="Trebuchet MS"/>
                <a:cs typeface="Trebuchet MS"/>
                <a:sym typeface="Trebuchet MS"/>
              </a:endParaRPr>
            </a:p>
            <a:p>
              <a:pPr indent="0" lvl="0" marL="86995" marR="0" rtl="0" algn="l">
                <a:lnSpc>
                  <a:spcPct val="100000"/>
                </a:lnSpc>
                <a:spcBef>
                  <a:spcPts val="6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1970	1980</a:t>
              </a:r>
              <a:endParaRPr b="0" i="0" sz="1400" u="none" cap="none" strike="noStrike">
                <a:solidFill>
                  <a:srgbClr val="000000"/>
                </a:solidFill>
                <a:latin typeface="Trebuchet MS"/>
                <a:ea typeface="Trebuchet MS"/>
                <a:cs typeface="Trebuchet MS"/>
                <a:sym typeface="Trebuchet MS"/>
              </a:endParaRPr>
            </a:p>
          </p:txBody>
        </p:sp>
        <p:sp>
          <p:nvSpPr>
            <p:cNvPr id="3680" name="Google Shape;3680;p71"/>
            <p:cNvSpPr txBox="1"/>
            <p:nvPr/>
          </p:nvSpPr>
          <p:spPr>
            <a:xfrm>
              <a:off x="4172473" y="5559882"/>
              <a:ext cx="704328" cy="328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1990	</a:t>
              </a:r>
              <a:endParaRPr b="0" i="0" sz="1400" u="none" cap="none" strike="noStrike">
                <a:solidFill>
                  <a:srgbClr val="000000"/>
                </a:solidFill>
                <a:latin typeface="Trebuchet MS"/>
                <a:ea typeface="Trebuchet MS"/>
                <a:cs typeface="Trebuchet MS"/>
                <a:sym typeface="Trebuchet MS"/>
              </a:endParaRPr>
            </a:p>
          </p:txBody>
        </p:sp>
        <p:sp>
          <p:nvSpPr>
            <p:cNvPr id="3681" name="Google Shape;3681;p71"/>
            <p:cNvSpPr txBox="1"/>
            <p:nvPr/>
          </p:nvSpPr>
          <p:spPr>
            <a:xfrm>
              <a:off x="6143780"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2010</a:t>
              </a:r>
              <a:endParaRPr b="0" i="0" sz="1400" u="none" cap="none" strike="noStrike">
                <a:solidFill>
                  <a:srgbClr val="000000"/>
                </a:solidFill>
                <a:latin typeface="Trebuchet MS"/>
                <a:ea typeface="Trebuchet MS"/>
                <a:cs typeface="Trebuchet MS"/>
                <a:sym typeface="Trebuchet MS"/>
              </a:endParaRPr>
            </a:p>
          </p:txBody>
        </p:sp>
        <p:sp>
          <p:nvSpPr>
            <p:cNvPr id="3682" name="Google Shape;3682;p71"/>
            <p:cNvSpPr txBox="1"/>
            <p:nvPr/>
          </p:nvSpPr>
          <p:spPr>
            <a:xfrm>
              <a:off x="7129401"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2020</a:t>
              </a:r>
              <a:endParaRPr b="0" i="0" sz="1400" u="none" cap="none" strike="noStrike">
                <a:solidFill>
                  <a:srgbClr val="000000"/>
                </a:solidFill>
                <a:latin typeface="Trebuchet MS"/>
                <a:ea typeface="Trebuchet MS"/>
                <a:cs typeface="Trebuchet MS"/>
                <a:sym typeface="Trebuchet MS"/>
              </a:endParaRPr>
            </a:p>
          </p:txBody>
        </p:sp>
        <p:sp>
          <p:nvSpPr>
            <p:cNvPr id="3683" name="Google Shape;3683;p71"/>
            <p:cNvSpPr txBox="1"/>
            <p:nvPr/>
          </p:nvSpPr>
          <p:spPr>
            <a:xfrm rot="-5400000">
              <a:off x="38113" y="3942314"/>
              <a:ext cx="3466224" cy="458400"/>
            </a:xfrm>
            <a:prstGeom prst="rect">
              <a:avLst/>
            </a:prstGeom>
            <a:noFill/>
            <a:ln>
              <a:noFill/>
            </a:ln>
          </p:spPr>
          <p:txBody>
            <a:bodyPr anchorCtr="0" anchor="t" bIns="0" lIns="0" spcFirstLastPara="1" rIns="0" wrap="square" tIns="1250">
              <a:noAutofit/>
            </a:bodyPr>
            <a:lstStyle/>
            <a:p>
              <a:pPr indent="-514985" lvl="0" marL="527050" marR="5080" rtl="0" algn="l">
                <a:lnSpc>
                  <a:spcPct val="101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September Arctic Sea Ice Extent  (1,000,000 sq km)</a:t>
              </a:r>
              <a:endParaRPr b="0" i="0" sz="1800" u="none" cap="none" strike="noStrike">
                <a:solidFill>
                  <a:srgbClr val="000000"/>
                </a:solidFill>
                <a:latin typeface="Helvetica Neue"/>
                <a:ea typeface="Helvetica Neue"/>
                <a:cs typeface="Helvetica Neue"/>
                <a:sym typeface="Helvetica Neue"/>
              </a:endParaRPr>
            </a:p>
          </p:txBody>
        </p:sp>
        <p:sp>
          <p:nvSpPr>
            <p:cNvPr id="3684" name="Google Shape;3684;p71"/>
            <p:cNvSpPr/>
            <p:nvPr/>
          </p:nvSpPr>
          <p:spPr>
            <a:xfrm>
              <a:off x="2895600" y="3208782"/>
              <a:ext cx="4114800" cy="1117600"/>
            </a:xfrm>
            <a:custGeom>
              <a:rect b="b" l="l" r="r" t="t"/>
              <a:pathLst>
                <a:path extrusionOk="0" h="1117600" w="411480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cap="flat" cmpd="sng" w="25400">
              <a:solidFill>
                <a:srgbClr val="008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5" name="Google Shape;3685;p71"/>
            <p:cNvSpPr txBox="1"/>
            <p:nvPr/>
          </p:nvSpPr>
          <p:spPr>
            <a:xfrm>
              <a:off x="5181600" y="55836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2000</a:t>
              </a:r>
              <a:endParaRPr b="0" i="0" sz="1400" u="none" cap="none" strike="noStrike">
                <a:solidFill>
                  <a:srgbClr val="000000"/>
                </a:solidFill>
                <a:latin typeface="Trebuchet MS"/>
                <a:ea typeface="Trebuchet MS"/>
                <a:cs typeface="Trebuchet MS"/>
                <a:sym typeface="Trebuchet MS"/>
              </a:endParaRPr>
            </a:p>
          </p:txBody>
        </p:sp>
        <p:sp>
          <p:nvSpPr>
            <p:cNvPr id="3686" name="Google Shape;3686;p71"/>
            <p:cNvSpPr txBox="1"/>
            <p:nvPr/>
          </p:nvSpPr>
          <p:spPr>
            <a:xfrm>
              <a:off x="4267200" y="5867400"/>
              <a:ext cx="15356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Year Number</a:t>
              </a:r>
              <a:endParaRPr b="0" i="0" sz="18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91"/>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Formal Representation: Interpretation</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Supervised Learning: Regression</a:t>
            </a:r>
            <a:endParaRPr sz="2000">
              <a:solidFill>
                <a:srgbClr val="C00000"/>
              </a:solidFill>
            </a:endParaRPr>
          </a:p>
        </p:txBody>
      </p:sp>
      <p:sp>
        <p:nvSpPr>
          <p:cNvPr id="3692" name="Google Shape;3692;p91"/>
          <p:cNvSpPr/>
          <p:nvPr/>
        </p:nvSpPr>
        <p:spPr>
          <a:xfrm>
            <a:off x="724925" y="1874376"/>
            <a:ext cx="7162800" cy="1128600"/>
          </a:xfrm>
          <a:prstGeom prst="rect">
            <a:avLst/>
          </a:prstGeom>
          <a:noFill/>
          <a:ln>
            <a:noFill/>
          </a:ln>
        </p:spPr>
        <p:txBody>
          <a:bodyPr anchorCtr="0" anchor="t" bIns="45700" lIns="91425" spcFirstLastPara="1" rIns="91425" wrap="square" tIns="45700">
            <a:sp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76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Learn a function </a:t>
            </a:r>
            <a:r>
              <a:rPr b="0" i="1" lang="en-US" sz="1800" u="none" cap="none" strike="noStrike">
                <a:solidFill>
                  <a:srgbClr val="000000"/>
                </a:solidFill>
                <a:latin typeface="Helvetica Neue"/>
                <a:ea typeface="Helvetica Neue"/>
                <a:cs typeface="Helvetica Neue"/>
                <a:sym typeface="Helvetica Neue"/>
              </a:rPr>
              <a:t>f </a:t>
            </a:r>
            <a:r>
              <a:rPr b="0" i="0" lang="en-US" sz="1800" u="none" cap="none" strike="noStrike">
                <a:solidFill>
                  <a:srgbClr val="000000"/>
                </a:solidFill>
                <a:latin typeface="Helvetica Neue"/>
                <a:ea typeface="Helvetica Neue"/>
                <a:cs typeface="Helvetica Neue"/>
                <a:sym typeface="Helvetica Neue"/>
              </a:rPr>
              <a:t>(</a:t>
            </a:r>
            <a:r>
              <a:rPr b="0" i="1" lang="en-US" sz="1800" u="none" cap="none" strike="noStrike">
                <a:solidFill>
                  <a:srgbClr val="000000"/>
                </a:solidFill>
                <a:latin typeface="Helvetica Neue"/>
                <a:ea typeface="Helvetica Neue"/>
                <a:cs typeface="Helvetica Neue"/>
                <a:sym typeface="Helvetica Neue"/>
              </a:rPr>
              <a:t>x</a:t>
            </a:r>
            <a:r>
              <a:rPr b="0" i="0" lang="en-US" sz="1800" u="none" cap="none" strike="noStrike">
                <a:solidFill>
                  <a:srgbClr val="000000"/>
                </a:solidFill>
                <a:latin typeface="Helvetica Neue"/>
                <a:ea typeface="Helvetica Neue"/>
                <a:cs typeface="Helvetica Neue"/>
                <a:sym typeface="Helvetica Neue"/>
              </a:rPr>
              <a:t>) to predict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endParaRPr b="0" i="0" sz="1800" u="none" cap="none" strike="noStrike">
              <a:solidFill>
                <a:srgbClr val="000000"/>
              </a:solidFill>
              <a:latin typeface="Helvetica Neue"/>
              <a:ea typeface="Helvetica Neue"/>
              <a:cs typeface="Helvetica Neue"/>
              <a:sym typeface="Helvetica Neue"/>
            </a:endParaRPr>
          </a:p>
          <a:p>
            <a:pPr indent="0" lvl="0" marL="469900" marR="0" rtl="0" algn="l">
              <a:lnSpc>
                <a:spcPct val="100000"/>
              </a:lnSpc>
              <a:spcBef>
                <a:spcPts val="76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is real-valued</a:t>
            </a:r>
            <a:endParaRPr b="0" i="0" sz="1400" u="none" cap="none" strike="noStrike">
              <a:solidFill>
                <a:srgbClr val="000000"/>
              </a:solidFill>
              <a:latin typeface="Arial"/>
              <a:ea typeface="Arial"/>
              <a:cs typeface="Arial"/>
              <a:sym typeface="Arial"/>
            </a:endParaRPr>
          </a:p>
        </p:txBody>
      </p:sp>
      <p:sp>
        <p:nvSpPr>
          <p:cNvPr id="3693" name="Google Shape;3693;p91"/>
          <p:cNvSpPr/>
          <p:nvPr/>
        </p:nvSpPr>
        <p:spPr>
          <a:xfrm>
            <a:off x="-45720" y="1430774"/>
            <a:ext cx="937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50860"/>
                </a:solidFill>
                <a:latin typeface="Helvetica Neue"/>
                <a:ea typeface="Helvetica Neue"/>
                <a:cs typeface="Helvetica Neue"/>
                <a:sym typeface="Helvetica Neue"/>
              </a:rPr>
              <a:t>GOAL : Previously unseen records should be assigned a value as accurately as possible.</a:t>
            </a:r>
            <a:endParaRPr b="0" i="0" sz="1400" u="none" cap="none" strike="noStrike">
              <a:solidFill>
                <a:srgbClr val="000000"/>
              </a:solidFill>
              <a:latin typeface="Arial"/>
              <a:ea typeface="Arial"/>
              <a:cs typeface="Arial"/>
              <a:sym typeface="Arial"/>
            </a:endParaRPr>
          </a:p>
        </p:txBody>
      </p:sp>
      <p:grpSp>
        <p:nvGrpSpPr>
          <p:cNvPr id="3694" name="Google Shape;3694;p91"/>
          <p:cNvGrpSpPr/>
          <p:nvPr/>
        </p:nvGrpSpPr>
        <p:grpSpPr>
          <a:xfrm>
            <a:off x="304800" y="2819400"/>
            <a:ext cx="6189176" cy="3798330"/>
            <a:chOff x="1542025" y="2438402"/>
            <a:chExt cx="6189176" cy="3798330"/>
          </a:xfrm>
        </p:grpSpPr>
        <p:sp>
          <p:nvSpPr>
            <p:cNvPr id="3695" name="Google Shape;3695;p91"/>
            <p:cNvSpPr/>
            <p:nvPr/>
          </p:nvSpPr>
          <p:spPr>
            <a:xfrm>
              <a:off x="2394115" y="5202680"/>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6" name="Google Shape;3696;p91"/>
            <p:cNvSpPr/>
            <p:nvPr/>
          </p:nvSpPr>
          <p:spPr>
            <a:xfrm>
              <a:off x="2394115" y="48978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7" name="Google Shape;3697;p91"/>
            <p:cNvSpPr/>
            <p:nvPr/>
          </p:nvSpPr>
          <p:spPr>
            <a:xfrm>
              <a:off x="2394115" y="45930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8" name="Google Shape;3698;p91"/>
            <p:cNvSpPr/>
            <p:nvPr/>
          </p:nvSpPr>
          <p:spPr>
            <a:xfrm>
              <a:off x="2394115" y="42755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9" name="Google Shape;3699;p91"/>
            <p:cNvSpPr/>
            <p:nvPr/>
          </p:nvSpPr>
          <p:spPr>
            <a:xfrm>
              <a:off x="2394115" y="39707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0" name="Google Shape;3700;p91"/>
            <p:cNvSpPr/>
            <p:nvPr/>
          </p:nvSpPr>
          <p:spPr>
            <a:xfrm>
              <a:off x="2394115" y="3665983"/>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1" name="Google Shape;3701;p91"/>
            <p:cNvSpPr/>
            <p:nvPr/>
          </p:nvSpPr>
          <p:spPr>
            <a:xfrm>
              <a:off x="2394115" y="33611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2" name="Google Shape;3702;p91"/>
            <p:cNvSpPr/>
            <p:nvPr/>
          </p:nvSpPr>
          <p:spPr>
            <a:xfrm>
              <a:off x="2394115" y="30563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3" name="Google Shape;3703;p91"/>
            <p:cNvSpPr/>
            <p:nvPr/>
          </p:nvSpPr>
          <p:spPr>
            <a:xfrm>
              <a:off x="2394115" y="2742628"/>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4" name="Google Shape;3704;p91"/>
            <p:cNvSpPr/>
            <p:nvPr/>
          </p:nvSpPr>
          <p:spPr>
            <a:xfrm>
              <a:off x="2394115" y="2742628"/>
              <a:ext cx="0" cy="2767330"/>
            </a:xfrm>
            <a:custGeom>
              <a:rect b="b" l="l" r="r" t="t"/>
              <a:pathLst>
                <a:path extrusionOk="0" h="2767329" w="120000">
                  <a:moveTo>
                    <a:pt x="0" y="2767181"/>
                  </a:moveTo>
                  <a:lnTo>
                    <a:pt x="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5" name="Google Shape;3705;p91"/>
            <p:cNvSpPr/>
            <p:nvPr/>
          </p:nvSpPr>
          <p:spPr>
            <a:xfrm>
              <a:off x="2337689" y="550981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6" name="Google Shape;3706;p91"/>
            <p:cNvSpPr/>
            <p:nvPr/>
          </p:nvSpPr>
          <p:spPr>
            <a:xfrm>
              <a:off x="2337689" y="520268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7" name="Google Shape;3707;p91"/>
            <p:cNvSpPr/>
            <p:nvPr/>
          </p:nvSpPr>
          <p:spPr>
            <a:xfrm>
              <a:off x="2337689" y="48978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8" name="Google Shape;3708;p91"/>
            <p:cNvSpPr/>
            <p:nvPr/>
          </p:nvSpPr>
          <p:spPr>
            <a:xfrm>
              <a:off x="2337689" y="45930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9" name="Google Shape;3709;p91"/>
            <p:cNvSpPr/>
            <p:nvPr/>
          </p:nvSpPr>
          <p:spPr>
            <a:xfrm>
              <a:off x="2337689" y="42755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0" name="Google Shape;3710;p91"/>
            <p:cNvSpPr/>
            <p:nvPr/>
          </p:nvSpPr>
          <p:spPr>
            <a:xfrm>
              <a:off x="2337689" y="39707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1" name="Google Shape;3711;p91"/>
            <p:cNvSpPr/>
            <p:nvPr/>
          </p:nvSpPr>
          <p:spPr>
            <a:xfrm>
              <a:off x="2337689" y="3665983"/>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2" name="Google Shape;3712;p91"/>
            <p:cNvSpPr/>
            <p:nvPr/>
          </p:nvSpPr>
          <p:spPr>
            <a:xfrm>
              <a:off x="2337689" y="33611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3" name="Google Shape;3713;p91"/>
            <p:cNvSpPr/>
            <p:nvPr/>
          </p:nvSpPr>
          <p:spPr>
            <a:xfrm>
              <a:off x="2337689" y="30563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4" name="Google Shape;3714;p91"/>
            <p:cNvSpPr/>
            <p:nvPr/>
          </p:nvSpPr>
          <p:spPr>
            <a:xfrm>
              <a:off x="2337689" y="2742628"/>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5" name="Google Shape;3715;p91"/>
            <p:cNvSpPr/>
            <p:nvPr/>
          </p:nvSpPr>
          <p:spPr>
            <a:xfrm>
              <a:off x="2394115" y="5509811"/>
              <a:ext cx="4928235" cy="0"/>
            </a:xfrm>
            <a:custGeom>
              <a:rect b="b" l="l" r="r" t="t"/>
              <a:pathLst>
                <a:path extrusionOk="0" h="120000" w="4928234">
                  <a:moveTo>
                    <a:pt x="0" y="0"/>
                  </a:moveTo>
                  <a:lnTo>
                    <a:pt x="4928192"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6" name="Google Shape;3716;p91"/>
            <p:cNvSpPr/>
            <p:nvPr/>
          </p:nvSpPr>
          <p:spPr>
            <a:xfrm>
              <a:off x="2394115"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7" name="Google Shape;3717;p91"/>
            <p:cNvSpPr/>
            <p:nvPr/>
          </p:nvSpPr>
          <p:spPr>
            <a:xfrm>
              <a:off x="33781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8" name="Google Shape;3718;p91"/>
            <p:cNvSpPr/>
            <p:nvPr/>
          </p:nvSpPr>
          <p:spPr>
            <a:xfrm>
              <a:off x="43687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9" name="Google Shape;3719;p91"/>
            <p:cNvSpPr/>
            <p:nvPr/>
          </p:nvSpPr>
          <p:spPr>
            <a:xfrm>
              <a:off x="53466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0" name="Google Shape;3720;p91"/>
            <p:cNvSpPr/>
            <p:nvPr/>
          </p:nvSpPr>
          <p:spPr>
            <a:xfrm>
              <a:off x="6337297"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1" name="Google Shape;3721;p91"/>
            <p:cNvSpPr/>
            <p:nvPr/>
          </p:nvSpPr>
          <p:spPr>
            <a:xfrm>
              <a:off x="7322308"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2" name="Google Shape;3722;p91"/>
            <p:cNvSpPr/>
            <p:nvPr/>
          </p:nvSpPr>
          <p:spPr>
            <a:xfrm>
              <a:off x="3162300" y="3196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3" name="Google Shape;3723;p91"/>
            <p:cNvSpPr/>
            <p:nvPr/>
          </p:nvSpPr>
          <p:spPr>
            <a:xfrm>
              <a:off x="3263900" y="3005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4" name="Google Shape;3724;p91"/>
            <p:cNvSpPr/>
            <p:nvPr/>
          </p:nvSpPr>
          <p:spPr>
            <a:xfrm>
              <a:off x="3352800" y="31833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5" name="Google Shape;3725;p91"/>
            <p:cNvSpPr/>
            <p:nvPr/>
          </p:nvSpPr>
          <p:spPr>
            <a:xfrm>
              <a:off x="34544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6" name="Google Shape;3726;p91"/>
            <p:cNvSpPr/>
            <p:nvPr/>
          </p:nvSpPr>
          <p:spPr>
            <a:xfrm>
              <a:off x="35560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7" name="Google Shape;3727;p91"/>
            <p:cNvSpPr/>
            <p:nvPr/>
          </p:nvSpPr>
          <p:spPr>
            <a:xfrm>
              <a:off x="36576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8" name="Google Shape;3728;p91"/>
            <p:cNvSpPr/>
            <p:nvPr/>
          </p:nvSpPr>
          <p:spPr>
            <a:xfrm>
              <a:off x="3746500" y="3284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9" name="Google Shape;3729;p91"/>
            <p:cNvSpPr/>
            <p:nvPr/>
          </p:nvSpPr>
          <p:spPr>
            <a:xfrm>
              <a:off x="38481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0" name="Google Shape;3730;p91"/>
            <p:cNvSpPr/>
            <p:nvPr/>
          </p:nvSpPr>
          <p:spPr>
            <a:xfrm>
              <a:off x="39497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1" name="Google Shape;3731;p91"/>
            <p:cNvSpPr/>
            <p:nvPr/>
          </p:nvSpPr>
          <p:spPr>
            <a:xfrm>
              <a:off x="40513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2" name="Google Shape;3732;p91"/>
            <p:cNvSpPr/>
            <p:nvPr/>
          </p:nvSpPr>
          <p:spPr>
            <a:xfrm>
              <a:off x="4140200" y="3246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3" name="Google Shape;3733;p91"/>
            <p:cNvSpPr/>
            <p:nvPr/>
          </p:nvSpPr>
          <p:spPr>
            <a:xfrm>
              <a:off x="4241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4" name="Google Shape;3734;p91"/>
            <p:cNvSpPr/>
            <p:nvPr/>
          </p:nvSpPr>
          <p:spPr>
            <a:xfrm>
              <a:off x="43434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5" name="Google Shape;3735;p91"/>
            <p:cNvSpPr/>
            <p:nvPr/>
          </p:nvSpPr>
          <p:spPr>
            <a:xfrm>
              <a:off x="44450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6" name="Google Shape;3736;p91"/>
            <p:cNvSpPr/>
            <p:nvPr/>
          </p:nvSpPr>
          <p:spPr>
            <a:xfrm>
              <a:off x="4546600" y="3411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7" name="Google Shape;3737;p91"/>
            <p:cNvSpPr/>
            <p:nvPr/>
          </p:nvSpPr>
          <p:spPr>
            <a:xfrm>
              <a:off x="46355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8" name="Google Shape;3738;p91"/>
            <p:cNvSpPr/>
            <p:nvPr/>
          </p:nvSpPr>
          <p:spPr>
            <a:xfrm>
              <a:off x="47371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9" name="Google Shape;3739;p91"/>
            <p:cNvSpPr/>
            <p:nvPr/>
          </p:nvSpPr>
          <p:spPr>
            <a:xfrm>
              <a:off x="4838700" y="2992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0" name="Google Shape;3740;p91"/>
            <p:cNvSpPr/>
            <p:nvPr/>
          </p:nvSpPr>
          <p:spPr>
            <a:xfrm>
              <a:off x="4940300" y="3348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1" name="Google Shape;3741;p91"/>
            <p:cNvSpPr/>
            <p:nvPr/>
          </p:nvSpPr>
          <p:spPr>
            <a:xfrm>
              <a:off x="50292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2" name="Google Shape;3742;p91"/>
            <p:cNvSpPr/>
            <p:nvPr/>
          </p:nvSpPr>
          <p:spPr>
            <a:xfrm>
              <a:off x="5130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3" name="Google Shape;3743;p91"/>
            <p:cNvSpPr/>
            <p:nvPr/>
          </p:nvSpPr>
          <p:spPr>
            <a:xfrm>
              <a:off x="5232400" y="3475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4" name="Google Shape;3744;p91"/>
            <p:cNvSpPr/>
            <p:nvPr/>
          </p:nvSpPr>
          <p:spPr>
            <a:xfrm>
              <a:off x="5334000" y="3335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5" name="Google Shape;3745;p91"/>
            <p:cNvSpPr/>
            <p:nvPr/>
          </p:nvSpPr>
          <p:spPr>
            <a:xfrm>
              <a:off x="5422900" y="3577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6" name="Google Shape;3746;p91"/>
            <p:cNvSpPr/>
            <p:nvPr/>
          </p:nvSpPr>
          <p:spPr>
            <a:xfrm>
              <a:off x="55245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7" name="Google Shape;3747;p91"/>
            <p:cNvSpPr/>
            <p:nvPr/>
          </p:nvSpPr>
          <p:spPr>
            <a:xfrm>
              <a:off x="5626100" y="35516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8" name="Google Shape;3748;p91"/>
            <p:cNvSpPr/>
            <p:nvPr/>
          </p:nvSpPr>
          <p:spPr>
            <a:xfrm>
              <a:off x="5727700" y="3704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9" name="Google Shape;3749;p91"/>
            <p:cNvSpPr/>
            <p:nvPr/>
          </p:nvSpPr>
          <p:spPr>
            <a:xfrm>
              <a:off x="5816600" y="3589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0" name="Google Shape;3750;p91"/>
            <p:cNvSpPr/>
            <p:nvPr/>
          </p:nvSpPr>
          <p:spPr>
            <a:xfrm>
              <a:off x="5918200" y="4097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1" name="Google Shape;3751;p91"/>
            <p:cNvSpPr/>
            <p:nvPr/>
          </p:nvSpPr>
          <p:spPr>
            <a:xfrm>
              <a:off x="6019800" y="3970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2" name="Google Shape;3752;p91"/>
            <p:cNvSpPr/>
            <p:nvPr/>
          </p:nvSpPr>
          <p:spPr>
            <a:xfrm>
              <a:off x="6121400" y="3767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3" name="Google Shape;3753;p91"/>
            <p:cNvSpPr/>
            <p:nvPr/>
          </p:nvSpPr>
          <p:spPr>
            <a:xfrm>
              <a:off x="6210300" y="3907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4" name="Google Shape;3754;p91"/>
            <p:cNvSpPr/>
            <p:nvPr/>
          </p:nvSpPr>
          <p:spPr>
            <a:xfrm>
              <a:off x="6311900" y="3996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5" name="Google Shape;3755;p91"/>
            <p:cNvSpPr/>
            <p:nvPr/>
          </p:nvSpPr>
          <p:spPr>
            <a:xfrm>
              <a:off x="6413500" y="4300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6" name="Google Shape;3756;p91"/>
            <p:cNvSpPr/>
            <p:nvPr/>
          </p:nvSpPr>
          <p:spPr>
            <a:xfrm>
              <a:off x="3235325" y="3237357"/>
              <a:ext cx="101600" cy="10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7" name="Google Shape;3757;p91"/>
            <p:cNvSpPr/>
            <p:nvPr/>
          </p:nvSpPr>
          <p:spPr>
            <a:xfrm>
              <a:off x="3235325" y="3237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8" name="Google Shape;3758;p91"/>
            <p:cNvSpPr/>
            <p:nvPr/>
          </p:nvSpPr>
          <p:spPr>
            <a:xfrm>
              <a:off x="3336925" y="3046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9" name="Google Shape;3759;p91"/>
            <p:cNvSpPr/>
            <p:nvPr/>
          </p:nvSpPr>
          <p:spPr>
            <a:xfrm>
              <a:off x="3336925" y="3046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0" name="Google Shape;3760;p91"/>
            <p:cNvSpPr/>
            <p:nvPr/>
          </p:nvSpPr>
          <p:spPr>
            <a:xfrm>
              <a:off x="3425825" y="32246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1" name="Google Shape;3761;p91"/>
            <p:cNvSpPr/>
            <p:nvPr/>
          </p:nvSpPr>
          <p:spPr>
            <a:xfrm>
              <a:off x="3425825" y="32246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2" name="Google Shape;3762;p91"/>
            <p:cNvSpPr/>
            <p:nvPr/>
          </p:nvSpPr>
          <p:spPr>
            <a:xfrm>
              <a:off x="35274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3" name="Google Shape;3763;p91"/>
            <p:cNvSpPr/>
            <p:nvPr/>
          </p:nvSpPr>
          <p:spPr>
            <a:xfrm>
              <a:off x="35274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4" name="Google Shape;3764;p91"/>
            <p:cNvSpPr/>
            <p:nvPr/>
          </p:nvSpPr>
          <p:spPr>
            <a:xfrm>
              <a:off x="36290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5" name="Google Shape;3765;p91"/>
            <p:cNvSpPr/>
            <p:nvPr/>
          </p:nvSpPr>
          <p:spPr>
            <a:xfrm>
              <a:off x="36290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6" name="Google Shape;3766;p91"/>
            <p:cNvSpPr/>
            <p:nvPr/>
          </p:nvSpPr>
          <p:spPr>
            <a:xfrm>
              <a:off x="3730625" y="3250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7" name="Google Shape;3767;p91"/>
            <p:cNvSpPr/>
            <p:nvPr/>
          </p:nvSpPr>
          <p:spPr>
            <a:xfrm>
              <a:off x="37306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8" name="Google Shape;3768;p91"/>
            <p:cNvSpPr/>
            <p:nvPr/>
          </p:nvSpPr>
          <p:spPr>
            <a:xfrm>
              <a:off x="3819525" y="3326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9" name="Google Shape;3769;p91"/>
            <p:cNvSpPr/>
            <p:nvPr/>
          </p:nvSpPr>
          <p:spPr>
            <a:xfrm>
              <a:off x="3819525" y="3326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0" name="Google Shape;3770;p91"/>
            <p:cNvSpPr/>
            <p:nvPr/>
          </p:nvSpPr>
          <p:spPr>
            <a:xfrm>
              <a:off x="3921125" y="31357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1" name="Google Shape;3771;p91"/>
            <p:cNvSpPr/>
            <p:nvPr/>
          </p:nvSpPr>
          <p:spPr>
            <a:xfrm>
              <a:off x="39211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2" name="Google Shape;3772;p91"/>
            <p:cNvSpPr/>
            <p:nvPr/>
          </p:nvSpPr>
          <p:spPr>
            <a:xfrm>
              <a:off x="40227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3" name="Google Shape;3773;p91"/>
            <p:cNvSpPr/>
            <p:nvPr/>
          </p:nvSpPr>
          <p:spPr>
            <a:xfrm>
              <a:off x="40227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4" name="Google Shape;3774;p91"/>
            <p:cNvSpPr/>
            <p:nvPr/>
          </p:nvSpPr>
          <p:spPr>
            <a:xfrm>
              <a:off x="41243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5" name="Google Shape;3775;p91"/>
            <p:cNvSpPr/>
            <p:nvPr/>
          </p:nvSpPr>
          <p:spPr>
            <a:xfrm>
              <a:off x="41243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6" name="Google Shape;3776;p91"/>
            <p:cNvSpPr/>
            <p:nvPr/>
          </p:nvSpPr>
          <p:spPr>
            <a:xfrm>
              <a:off x="4213225" y="32881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7" name="Google Shape;3777;p91"/>
            <p:cNvSpPr/>
            <p:nvPr/>
          </p:nvSpPr>
          <p:spPr>
            <a:xfrm>
              <a:off x="4213225" y="3288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8" name="Google Shape;3778;p91"/>
            <p:cNvSpPr/>
            <p:nvPr/>
          </p:nvSpPr>
          <p:spPr>
            <a:xfrm>
              <a:off x="4314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9" name="Google Shape;3779;p91"/>
            <p:cNvSpPr/>
            <p:nvPr/>
          </p:nvSpPr>
          <p:spPr>
            <a:xfrm>
              <a:off x="4314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0" name="Google Shape;3780;p91"/>
            <p:cNvSpPr/>
            <p:nvPr/>
          </p:nvSpPr>
          <p:spPr>
            <a:xfrm>
              <a:off x="44164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1" name="Google Shape;3781;p91"/>
            <p:cNvSpPr/>
            <p:nvPr/>
          </p:nvSpPr>
          <p:spPr>
            <a:xfrm>
              <a:off x="44164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2" name="Google Shape;3782;p91"/>
            <p:cNvSpPr/>
            <p:nvPr/>
          </p:nvSpPr>
          <p:spPr>
            <a:xfrm>
              <a:off x="4518025" y="3135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3" name="Google Shape;3783;p91"/>
            <p:cNvSpPr/>
            <p:nvPr/>
          </p:nvSpPr>
          <p:spPr>
            <a:xfrm>
              <a:off x="45180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4" name="Google Shape;3784;p91"/>
            <p:cNvSpPr/>
            <p:nvPr/>
          </p:nvSpPr>
          <p:spPr>
            <a:xfrm>
              <a:off x="4619625" y="3453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5" name="Google Shape;3785;p91"/>
            <p:cNvSpPr/>
            <p:nvPr/>
          </p:nvSpPr>
          <p:spPr>
            <a:xfrm>
              <a:off x="4619625" y="3453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6" name="Google Shape;3786;p91"/>
            <p:cNvSpPr/>
            <p:nvPr/>
          </p:nvSpPr>
          <p:spPr>
            <a:xfrm>
              <a:off x="4708525" y="3250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7" name="Google Shape;3787;p91"/>
            <p:cNvSpPr/>
            <p:nvPr/>
          </p:nvSpPr>
          <p:spPr>
            <a:xfrm>
              <a:off x="47085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8" name="Google Shape;3788;p91"/>
            <p:cNvSpPr/>
            <p:nvPr/>
          </p:nvSpPr>
          <p:spPr>
            <a:xfrm>
              <a:off x="4810125" y="35675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9" name="Google Shape;3789;p91"/>
            <p:cNvSpPr/>
            <p:nvPr/>
          </p:nvSpPr>
          <p:spPr>
            <a:xfrm>
              <a:off x="48101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0" name="Google Shape;3790;p91"/>
            <p:cNvSpPr/>
            <p:nvPr/>
          </p:nvSpPr>
          <p:spPr>
            <a:xfrm>
              <a:off x="4911725" y="30341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1" name="Google Shape;3791;p91"/>
            <p:cNvSpPr/>
            <p:nvPr/>
          </p:nvSpPr>
          <p:spPr>
            <a:xfrm>
              <a:off x="4911725" y="3034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2" name="Google Shape;3792;p91"/>
            <p:cNvSpPr/>
            <p:nvPr/>
          </p:nvSpPr>
          <p:spPr>
            <a:xfrm>
              <a:off x="5013325" y="33897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3" name="Google Shape;3793;p91"/>
            <p:cNvSpPr/>
            <p:nvPr/>
          </p:nvSpPr>
          <p:spPr>
            <a:xfrm>
              <a:off x="5013325" y="3389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4" name="Google Shape;3794;p91"/>
            <p:cNvSpPr/>
            <p:nvPr/>
          </p:nvSpPr>
          <p:spPr>
            <a:xfrm>
              <a:off x="51022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5" name="Google Shape;3795;p91"/>
            <p:cNvSpPr/>
            <p:nvPr/>
          </p:nvSpPr>
          <p:spPr>
            <a:xfrm>
              <a:off x="51022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6" name="Google Shape;3796;p91"/>
            <p:cNvSpPr/>
            <p:nvPr/>
          </p:nvSpPr>
          <p:spPr>
            <a:xfrm>
              <a:off x="5203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7" name="Google Shape;3797;p91"/>
            <p:cNvSpPr/>
            <p:nvPr/>
          </p:nvSpPr>
          <p:spPr>
            <a:xfrm>
              <a:off x="5203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8" name="Google Shape;3798;p91"/>
            <p:cNvSpPr/>
            <p:nvPr/>
          </p:nvSpPr>
          <p:spPr>
            <a:xfrm>
              <a:off x="5305425" y="3516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9" name="Google Shape;3799;p91"/>
            <p:cNvSpPr/>
            <p:nvPr/>
          </p:nvSpPr>
          <p:spPr>
            <a:xfrm>
              <a:off x="5305425" y="3516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0" name="Google Shape;3800;p91"/>
            <p:cNvSpPr/>
            <p:nvPr/>
          </p:nvSpPr>
          <p:spPr>
            <a:xfrm>
              <a:off x="5407025" y="3377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1" name="Google Shape;3801;p91"/>
            <p:cNvSpPr/>
            <p:nvPr/>
          </p:nvSpPr>
          <p:spPr>
            <a:xfrm>
              <a:off x="5407025" y="3377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2" name="Google Shape;3802;p91"/>
            <p:cNvSpPr/>
            <p:nvPr/>
          </p:nvSpPr>
          <p:spPr>
            <a:xfrm>
              <a:off x="5495925" y="36183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3" name="Google Shape;3803;p91"/>
            <p:cNvSpPr/>
            <p:nvPr/>
          </p:nvSpPr>
          <p:spPr>
            <a:xfrm>
              <a:off x="5495925" y="3618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4" name="Google Shape;3804;p91"/>
            <p:cNvSpPr/>
            <p:nvPr/>
          </p:nvSpPr>
          <p:spPr>
            <a:xfrm>
              <a:off x="5597525" y="3567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5" name="Google Shape;3805;p91"/>
            <p:cNvSpPr/>
            <p:nvPr/>
          </p:nvSpPr>
          <p:spPr>
            <a:xfrm>
              <a:off x="55975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6" name="Google Shape;3806;p91"/>
            <p:cNvSpPr/>
            <p:nvPr/>
          </p:nvSpPr>
          <p:spPr>
            <a:xfrm>
              <a:off x="5699125" y="35929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7" name="Google Shape;3807;p91"/>
            <p:cNvSpPr/>
            <p:nvPr/>
          </p:nvSpPr>
          <p:spPr>
            <a:xfrm>
              <a:off x="5699125" y="35929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8" name="Google Shape;3808;p91"/>
            <p:cNvSpPr/>
            <p:nvPr/>
          </p:nvSpPr>
          <p:spPr>
            <a:xfrm>
              <a:off x="5800725" y="3631057"/>
              <a:ext cx="190500" cy="215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9" name="Google Shape;3809;p91"/>
            <p:cNvSpPr/>
            <p:nvPr/>
          </p:nvSpPr>
          <p:spPr>
            <a:xfrm>
              <a:off x="5800725" y="3745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0" name="Google Shape;3810;p91"/>
            <p:cNvSpPr/>
            <p:nvPr/>
          </p:nvSpPr>
          <p:spPr>
            <a:xfrm>
              <a:off x="5889625" y="3631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1" name="Google Shape;3811;p91"/>
            <p:cNvSpPr/>
            <p:nvPr/>
          </p:nvSpPr>
          <p:spPr>
            <a:xfrm>
              <a:off x="5991225" y="4139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2" name="Google Shape;3812;p91"/>
            <p:cNvSpPr/>
            <p:nvPr/>
          </p:nvSpPr>
          <p:spPr>
            <a:xfrm>
              <a:off x="5991225" y="4139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3" name="Google Shape;3813;p91"/>
            <p:cNvSpPr/>
            <p:nvPr/>
          </p:nvSpPr>
          <p:spPr>
            <a:xfrm>
              <a:off x="6092825" y="4012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4" name="Google Shape;3814;p91"/>
            <p:cNvSpPr/>
            <p:nvPr/>
          </p:nvSpPr>
          <p:spPr>
            <a:xfrm>
              <a:off x="6092825" y="4012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5" name="Google Shape;3815;p91"/>
            <p:cNvSpPr/>
            <p:nvPr/>
          </p:nvSpPr>
          <p:spPr>
            <a:xfrm>
              <a:off x="6194425" y="3808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6" name="Google Shape;3816;p91"/>
            <p:cNvSpPr/>
            <p:nvPr/>
          </p:nvSpPr>
          <p:spPr>
            <a:xfrm>
              <a:off x="6194425" y="3808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7" name="Google Shape;3817;p91"/>
            <p:cNvSpPr/>
            <p:nvPr/>
          </p:nvSpPr>
          <p:spPr>
            <a:xfrm>
              <a:off x="6283325" y="3948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8" name="Google Shape;3818;p91"/>
            <p:cNvSpPr/>
            <p:nvPr/>
          </p:nvSpPr>
          <p:spPr>
            <a:xfrm>
              <a:off x="6283325" y="3948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9" name="Google Shape;3819;p91"/>
            <p:cNvSpPr/>
            <p:nvPr/>
          </p:nvSpPr>
          <p:spPr>
            <a:xfrm>
              <a:off x="6384925" y="40374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0" name="Google Shape;3820;p91"/>
            <p:cNvSpPr/>
            <p:nvPr/>
          </p:nvSpPr>
          <p:spPr>
            <a:xfrm>
              <a:off x="6384925" y="4037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1" name="Google Shape;3821;p91"/>
            <p:cNvSpPr/>
            <p:nvPr/>
          </p:nvSpPr>
          <p:spPr>
            <a:xfrm>
              <a:off x="6486525" y="43422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2" name="Google Shape;3822;p91"/>
            <p:cNvSpPr/>
            <p:nvPr/>
          </p:nvSpPr>
          <p:spPr>
            <a:xfrm>
              <a:off x="6486525" y="4342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3" name="Google Shape;3823;p91"/>
            <p:cNvSpPr txBox="1"/>
            <p:nvPr/>
          </p:nvSpPr>
          <p:spPr>
            <a:xfrm>
              <a:off x="2126360" y="2514600"/>
              <a:ext cx="1446530" cy="3321685"/>
            </a:xfrm>
            <a:prstGeom prst="rect">
              <a:avLst/>
            </a:prstGeom>
            <a:noFill/>
            <a:ln>
              <a:noFill/>
            </a:ln>
          </p:spPr>
          <p:txBody>
            <a:bodyPr anchorCtr="0" anchor="t" bIns="0" lIns="0" spcFirstLastPara="1" rIns="0" wrap="square" tIns="106675">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9</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8</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7</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6</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5</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4</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3</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0</a:t>
              </a:r>
              <a:endParaRPr b="0" i="0" sz="1400" u="none" cap="none" strike="noStrike">
                <a:solidFill>
                  <a:srgbClr val="000000"/>
                </a:solidFill>
                <a:latin typeface="Trebuchet MS"/>
                <a:ea typeface="Trebuchet MS"/>
                <a:cs typeface="Trebuchet MS"/>
                <a:sym typeface="Trebuchet MS"/>
              </a:endParaRPr>
            </a:p>
            <a:p>
              <a:pPr indent="0" lvl="0" marL="86995" marR="0" rtl="0" algn="l">
                <a:lnSpc>
                  <a:spcPct val="100000"/>
                </a:lnSpc>
                <a:spcBef>
                  <a:spcPts val="6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1970	1980</a:t>
              </a:r>
              <a:endParaRPr b="0" i="0" sz="1400" u="none" cap="none" strike="noStrike">
                <a:solidFill>
                  <a:srgbClr val="000000"/>
                </a:solidFill>
                <a:latin typeface="Trebuchet MS"/>
                <a:ea typeface="Trebuchet MS"/>
                <a:cs typeface="Trebuchet MS"/>
                <a:sym typeface="Trebuchet MS"/>
              </a:endParaRPr>
            </a:p>
          </p:txBody>
        </p:sp>
        <p:sp>
          <p:nvSpPr>
            <p:cNvPr id="3824" name="Google Shape;3824;p91"/>
            <p:cNvSpPr txBox="1"/>
            <p:nvPr/>
          </p:nvSpPr>
          <p:spPr>
            <a:xfrm>
              <a:off x="4172473" y="5559882"/>
              <a:ext cx="704328" cy="328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1990	</a:t>
              </a:r>
              <a:endParaRPr b="0" i="0" sz="1400" u="none" cap="none" strike="noStrike">
                <a:solidFill>
                  <a:srgbClr val="000000"/>
                </a:solidFill>
                <a:latin typeface="Trebuchet MS"/>
                <a:ea typeface="Trebuchet MS"/>
                <a:cs typeface="Trebuchet MS"/>
                <a:sym typeface="Trebuchet MS"/>
              </a:endParaRPr>
            </a:p>
          </p:txBody>
        </p:sp>
        <p:sp>
          <p:nvSpPr>
            <p:cNvPr id="3825" name="Google Shape;3825;p91"/>
            <p:cNvSpPr txBox="1"/>
            <p:nvPr/>
          </p:nvSpPr>
          <p:spPr>
            <a:xfrm>
              <a:off x="6143780"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2010</a:t>
              </a:r>
              <a:endParaRPr b="0" i="0" sz="1400" u="none" cap="none" strike="noStrike">
                <a:solidFill>
                  <a:srgbClr val="000000"/>
                </a:solidFill>
                <a:latin typeface="Trebuchet MS"/>
                <a:ea typeface="Trebuchet MS"/>
                <a:cs typeface="Trebuchet MS"/>
                <a:sym typeface="Trebuchet MS"/>
              </a:endParaRPr>
            </a:p>
          </p:txBody>
        </p:sp>
        <p:sp>
          <p:nvSpPr>
            <p:cNvPr id="3826" name="Google Shape;3826;p91"/>
            <p:cNvSpPr txBox="1"/>
            <p:nvPr/>
          </p:nvSpPr>
          <p:spPr>
            <a:xfrm>
              <a:off x="7129401"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2020</a:t>
              </a:r>
              <a:endParaRPr b="0" i="0" sz="1400" u="none" cap="none" strike="noStrike">
                <a:solidFill>
                  <a:srgbClr val="000000"/>
                </a:solidFill>
                <a:latin typeface="Trebuchet MS"/>
                <a:ea typeface="Trebuchet MS"/>
                <a:cs typeface="Trebuchet MS"/>
                <a:sym typeface="Trebuchet MS"/>
              </a:endParaRPr>
            </a:p>
          </p:txBody>
        </p:sp>
        <p:sp>
          <p:nvSpPr>
            <p:cNvPr id="3827" name="Google Shape;3827;p91"/>
            <p:cNvSpPr txBox="1"/>
            <p:nvPr/>
          </p:nvSpPr>
          <p:spPr>
            <a:xfrm rot="-5400000">
              <a:off x="38113" y="3942314"/>
              <a:ext cx="3466224" cy="458400"/>
            </a:xfrm>
            <a:prstGeom prst="rect">
              <a:avLst/>
            </a:prstGeom>
            <a:noFill/>
            <a:ln>
              <a:noFill/>
            </a:ln>
          </p:spPr>
          <p:txBody>
            <a:bodyPr anchorCtr="0" anchor="t" bIns="0" lIns="0" spcFirstLastPara="1" rIns="0" wrap="square" tIns="1250">
              <a:noAutofit/>
            </a:bodyPr>
            <a:lstStyle/>
            <a:p>
              <a:pPr indent="-514985" lvl="0" marL="527050" marR="5080" rtl="0" algn="l">
                <a:lnSpc>
                  <a:spcPct val="101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September Arctic Sea Ice Extent  (1,000,000 sq km)</a:t>
              </a:r>
              <a:endParaRPr b="0" i="0" sz="1800" u="none" cap="none" strike="noStrike">
                <a:solidFill>
                  <a:srgbClr val="000000"/>
                </a:solidFill>
                <a:latin typeface="Helvetica Neue"/>
                <a:ea typeface="Helvetica Neue"/>
                <a:cs typeface="Helvetica Neue"/>
                <a:sym typeface="Helvetica Neue"/>
              </a:endParaRPr>
            </a:p>
          </p:txBody>
        </p:sp>
        <p:sp>
          <p:nvSpPr>
            <p:cNvPr id="3828" name="Google Shape;3828;p91"/>
            <p:cNvSpPr/>
            <p:nvPr/>
          </p:nvSpPr>
          <p:spPr>
            <a:xfrm>
              <a:off x="2857500" y="3056382"/>
              <a:ext cx="4114800" cy="952500"/>
            </a:xfrm>
            <a:custGeom>
              <a:rect b="b" l="l" r="r" t="t"/>
              <a:pathLst>
                <a:path extrusionOk="0" h="952500" w="4114800">
                  <a:moveTo>
                    <a:pt x="0" y="0"/>
                  </a:moveTo>
                  <a:lnTo>
                    <a:pt x="4114802" y="952500"/>
                  </a:lnTo>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9" name="Google Shape;3829;p91"/>
            <p:cNvSpPr/>
            <p:nvPr/>
          </p:nvSpPr>
          <p:spPr>
            <a:xfrm>
              <a:off x="2895600" y="3208782"/>
              <a:ext cx="4114800" cy="1117600"/>
            </a:xfrm>
            <a:custGeom>
              <a:rect b="b" l="l" r="r" t="t"/>
              <a:pathLst>
                <a:path extrusionOk="0" h="1117600" w="411480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cap="flat" cmpd="sng" w="25400">
              <a:solidFill>
                <a:srgbClr val="008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30" name="Google Shape;3830;p91"/>
            <p:cNvSpPr txBox="1"/>
            <p:nvPr/>
          </p:nvSpPr>
          <p:spPr>
            <a:xfrm>
              <a:off x="5181600" y="55836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2000</a:t>
              </a:r>
              <a:endParaRPr b="0" i="0" sz="1400" u="none" cap="none" strike="noStrike">
                <a:solidFill>
                  <a:srgbClr val="000000"/>
                </a:solidFill>
                <a:latin typeface="Trebuchet MS"/>
                <a:ea typeface="Trebuchet MS"/>
                <a:cs typeface="Trebuchet MS"/>
                <a:sym typeface="Trebuchet MS"/>
              </a:endParaRPr>
            </a:p>
          </p:txBody>
        </p:sp>
        <p:sp>
          <p:nvSpPr>
            <p:cNvPr id="3831" name="Google Shape;3831;p91"/>
            <p:cNvSpPr txBox="1"/>
            <p:nvPr/>
          </p:nvSpPr>
          <p:spPr>
            <a:xfrm>
              <a:off x="4267200" y="5867400"/>
              <a:ext cx="15356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Year Number</a:t>
              </a:r>
              <a:endParaRPr b="0" i="0" sz="18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8"/>
          <p:cNvSpPr txBox="1"/>
          <p:nvPr/>
        </p:nvSpPr>
        <p:spPr>
          <a:xfrm>
            <a:off x="352701" y="547875"/>
            <a:ext cx="633859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Machine Learning Process : Interpretation</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Tahoma"/>
              <a:buNone/>
            </a:pPr>
            <a:r>
              <a:t/>
            </a:r>
            <a:endParaRPr b="1" i="0" sz="2400" u="none" cap="none" strike="noStrike">
              <a:solidFill>
                <a:srgbClr val="000000"/>
              </a:solidFill>
              <a:latin typeface="Arial"/>
              <a:ea typeface="Arial"/>
              <a:cs typeface="Arial"/>
              <a:sym typeface="Arial"/>
            </a:endParaRPr>
          </a:p>
        </p:txBody>
      </p:sp>
      <p:grpSp>
        <p:nvGrpSpPr>
          <p:cNvPr id="3837" name="Google Shape;3837;p8"/>
          <p:cNvGrpSpPr/>
          <p:nvPr/>
        </p:nvGrpSpPr>
        <p:grpSpPr>
          <a:xfrm>
            <a:off x="4700666" y="1524000"/>
            <a:ext cx="4443334" cy="1985727"/>
            <a:chOff x="1460519" y="1177137"/>
            <a:chExt cx="6945215" cy="3137530"/>
          </a:xfrm>
        </p:grpSpPr>
        <p:graphicFrame>
          <p:nvGraphicFramePr>
            <p:cNvPr id="3838" name="Google Shape;3838;p8"/>
            <p:cNvGraphicFramePr/>
            <p:nvPr/>
          </p:nvGraphicFramePr>
          <p:xfrm>
            <a:off x="3086974" y="1177137"/>
            <a:ext cx="5318760" cy="2743200"/>
          </p:xfrm>
          <a:graphic>
            <a:graphicData uri="http://schemas.openxmlformats.org/drawingml/2006/chart">
              <c:chart r:id="rId3"/>
            </a:graphicData>
          </a:graphic>
        </p:graphicFrame>
        <p:sp>
          <p:nvSpPr>
            <p:cNvPr id="3839" name="Google Shape;3839;p8"/>
            <p:cNvSpPr txBox="1"/>
            <p:nvPr/>
          </p:nvSpPr>
          <p:spPr>
            <a:xfrm>
              <a:off x="1460519" y="2005622"/>
              <a:ext cx="1575412" cy="11671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Price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(in 1000s of dollars)</a:t>
              </a:r>
              <a:endParaRPr b="0" i="0" sz="1400" u="none" cap="none" strike="noStrike">
                <a:solidFill>
                  <a:srgbClr val="000000"/>
                </a:solidFill>
                <a:latin typeface="Arial"/>
                <a:ea typeface="Arial"/>
                <a:cs typeface="Arial"/>
                <a:sym typeface="Arial"/>
              </a:endParaRPr>
            </a:p>
          </p:txBody>
        </p:sp>
        <p:sp>
          <p:nvSpPr>
            <p:cNvPr id="3840" name="Google Shape;3840;p8"/>
            <p:cNvSpPr txBox="1"/>
            <p:nvPr/>
          </p:nvSpPr>
          <p:spPr>
            <a:xfrm>
              <a:off x="5372974" y="3828367"/>
              <a:ext cx="1662614" cy="48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Size (feet</a:t>
              </a:r>
              <a:r>
                <a:rPr b="0" baseline="30000" i="0" lang="en-US" sz="1400" u="none" cap="none" strike="noStrike">
                  <a:solidFill>
                    <a:srgbClr val="000000"/>
                  </a:solidFill>
                  <a:latin typeface="Tahoma"/>
                  <a:ea typeface="Tahoma"/>
                  <a:cs typeface="Tahoma"/>
                  <a:sym typeface="Tahoma"/>
                </a:rPr>
                <a:t>2</a:t>
              </a:r>
              <a:r>
                <a:rPr b="0" i="0" lang="en-US" sz="1400" u="none" cap="none" strike="noStrike">
                  <a:solidFill>
                    <a:srgbClr val="000000"/>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cxnSp>
          <p:nvCxnSpPr>
            <p:cNvPr id="3841" name="Google Shape;3841;p8"/>
            <p:cNvCxnSpPr/>
            <p:nvPr/>
          </p:nvCxnSpPr>
          <p:spPr>
            <a:xfrm flipH="1" rot="10800000">
              <a:off x="4572000" y="1447800"/>
              <a:ext cx="3505200" cy="1524000"/>
            </a:xfrm>
            <a:prstGeom prst="straightConnector1">
              <a:avLst/>
            </a:prstGeom>
            <a:noFill/>
            <a:ln cap="flat" cmpd="sng" w="9525">
              <a:solidFill>
                <a:schemeClr val="dk1"/>
              </a:solidFill>
              <a:prstDash val="solid"/>
              <a:round/>
              <a:headEnd len="sm" w="sm" type="none"/>
              <a:tailEnd len="sm" w="sm" type="none"/>
            </a:ln>
          </p:spPr>
        </p:cxnSp>
      </p:grpSp>
      <p:graphicFrame>
        <p:nvGraphicFramePr>
          <p:cNvPr id="3842" name="Google Shape;3842;p8"/>
          <p:cNvGraphicFramePr/>
          <p:nvPr/>
        </p:nvGraphicFramePr>
        <p:xfrm>
          <a:off x="6190614" y="3657600"/>
          <a:ext cx="3000000" cy="3000000"/>
        </p:xfrm>
        <a:graphic>
          <a:graphicData uri="http://schemas.openxmlformats.org/drawingml/2006/table">
            <a:tbl>
              <a:tblPr>
                <a:noFill/>
                <a:tableStyleId>{847106CD-289F-4D38-BEE0-77216D08900E}</a:tableStyleId>
              </a:tblPr>
              <a:tblGrid>
                <a:gridCol w="1229700"/>
                <a:gridCol w="1513500"/>
              </a:tblGrid>
              <a:tr h="3798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Size in feet</a:t>
                      </a:r>
                      <a:r>
                        <a:rPr b="1" baseline="30000" lang="en-US" sz="1800" u="none" cap="none" strike="noStrike"/>
                        <a:t>2</a:t>
                      </a:r>
                      <a:r>
                        <a:rPr b="1" lang="en-US" sz="1800" u="none" cap="none" strike="noStrike"/>
                        <a:t> (</a:t>
                      </a:r>
                      <a:r>
                        <a:rPr b="0" lang="en-US" sz="1800" u="none" cap="none" strike="noStrike"/>
                        <a:t>x</a:t>
                      </a:r>
                      <a:r>
                        <a:rPr b="1" lang="en-US" sz="1800" u="none" cap="none" strike="noStrike"/>
                        <a:t>)</a:t>
                      </a:r>
                      <a:endParaRPr b="1" i="0" sz="1800" u="none" cap="none" strike="noStrike">
                        <a:solidFill>
                          <a:srgbClr val="000000"/>
                        </a:solidFill>
                        <a:latin typeface="Calibri"/>
                        <a:ea typeface="Calibri"/>
                        <a:cs typeface="Calibri"/>
                        <a:sym typeface="Calibri"/>
                      </a:endParaRPr>
                    </a:p>
                  </a:txBody>
                  <a:tcPr marT="7625" marB="0" marR="7625" marL="7625" anchor="ctr">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Price ($) in 1000's (</a:t>
                      </a:r>
                      <a:r>
                        <a:rPr b="0" lang="en-US" sz="1800" u="none" cap="none" strike="noStrike"/>
                        <a:t>y</a:t>
                      </a:r>
                      <a:r>
                        <a:rPr b="1" lang="en-US" sz="1800" u="none" cap="none" strike="noStrike"/>
                        <a:t>)</a:t>
                      </a:r>
                      <a:endParaRPr b="1" i="0" sz="1800" u="none" cap="none" strike="noStrike">
                        <a:solidFill>
                          <a:srgbClr val="000000"/>
                        </a:solidFill>
                        <a:latin typeface="Calibri"/>
                        <a:ea typeface="Calibri"/>
                        <a:cs typeface="Calibri"/>
                        <a:sym typeface="Calibri"/>
                      </a:endParaRPr>
                    </a:p>
                  </a:txBody>
                  <a:tcPr marT="7625" marB="0" marR="7625" marL="7625"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2104</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460</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1416</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232</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1534</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315</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852</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178</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bl>
          </a:graphicData>
        </a:graphic>
      </p:graphicFrame>
      <p:sp>
        <p:nvSpPr>
          <p:cNvPr id="3843" name="Google Shape;3843;p8"/>
          <p:cNvSpPr/>
          <p:nvPr/>
        </p:nvSpPr>
        <p:spPr>
          <a:xfrm>
            <a:off x="1342485" y="1524000"/>
            <a:ext cx="2470795" cy="245791"/>
          </a:xfrm>
          <a:prstGeom prst="roundRect">
            <a:avLst>
              <a:gd fmla="val 16667" name="adj"/>
            </a:avLst>
          </a:prstGeom>
          <a:noFill/>
          <a:ln cap="flat" cmpd="sng" w="25400">
            <a:solidFill>
              <a:srgbClr val="9389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Training Set</a:t>
            </a:r>
            <a:endParaRPr b="0" i="0" sz="1400" u="none" cap="none" strike="noStrike">
              <a:solidFill>
                <a:srgbClr val="000000"/>
              </a:solidFill>
              <a:latin typeface="Arial"/>
              <a:ea typeface="Arial"/>
              <a:cs typeface="Arial"/>
              <a:sym typeface="Arial"/>
            </a:endParaRPr>
          </a:p>
        </p:txBody>
      </p:sp>
      <p:sp>
        <p:nvSpPr>
          <p:cNvPr id="3844" name="Google Shape;3844;p8"/>
          <p:cNvSpPr/>
          <p:nvPr/>
        </p:nvSpPr>
        <p:spPr>
          <a:xfrm>
            <a:off x="1037685" y="2743200"/>
            <a:ext cx="3065399" cy="236500"/>
          </a:xfrm>
          <a:prstGeom prst="roundRect">
            <a:avLst>
              <a:gd fmla="val 16667" name="adj"/>
            </a:avLst>
          </a:prstGeom>
          <a:noFill/>
          <a:ln cap="flat" cmpd="sng" w="25400">
            <a:solidFill>
              <a:srgbClr val="9389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Learning Algorithm</a:t>
            </a:r>
            <a:endParaRPr b="0" i="0" sz="1400" u="none" cap="none" strike="noStrike">
              <a:solidFill>
                <a:srgbClr val="000000"/>
              </a:solidFill>
              <a:latin typeface="Arial"/>
              <a:ea typeface="Arial"/>
              <a:cs typeface="Arial"/>
              <a:sym typeface="Arial"/>
            </a:endParaRPr>
          </a:p>
        </p:txBody>
      </p:sp>
      <p:sp>
        <p:nvSpPr>
          <p:cNvPr id="3845" name="Google Shape;3845;p8"/>
          <p:cNvSpPr/>
          <p:nvPr/>
        </p:nvSpPr>
        <p:spPr>
          <a:xfrm>
            <a:off x="2228041" y="3962400"/>
            <a:ext cx="743254" cy="236500"/>
          </a:xfrm>
          <a:prstGeom prst="roundRect">
            <a:avLst>
              <a:gd fmla="val 16667" name="adj"/>
            </a:avLst>
          </a:prstGeom>
          <a:noFill/>
          <a:ln cap="flat" cmpd="sng" w="25400">
            <a:solidFill>
              <a:srgbClr val="9389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h</a:t>
            </a:r>
            <a:endParaRPr b="0" i="0" sz="1400" u="none" cap="none" strike="noStrike">
              <a:solidFill>
                <a:srgbClr val="000000"/>
              </a:solidFill>
              <a:latin typeface="Arial"/>
              <a:ea typeface="Arial"/>
              <a:cs typeface="Arial"/>
              <a:sym typeface="Arial"/>
            </a:endParaRPr>
          </a:p>
        </p:txBody>
      </p:sp>
      <p:sp>
        <p:nvSpPr>
          <p:cNvPr id="3846" name="Google Shape;3846;p8"/>
          <p:cNvSpPr txBox="1"/>
          <p:nvPr/>
        </p:nvSpPr>
        <p:spPr>
          <a:xfrm>
            <a:off x="394322" y="3962400"/>
            <a:ext cx="111488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Size of house</a:t>
            </a:r>
            <a:endParaRPr b="0" i="0" sz="1400" u="none" cap="none" strike="noStrike">
              <a:solidFill>
                <a:srgbClr val="000000"/>
              </a:solidFill>
              <a:latin typeface="Arial"/>
              <a:ea typeface="Arial"/>
              <a:cs typeface="Arial"/>
              <a:sym typeface="Arial"/>
            </a:endParaRPr>
          </a:p>
        </p:txBody>
      </p:sp>
      <p:sp>
        <p:nvSpPr>
          <p:cNvPr id="3847" name="Google Shape;3847;p8"/>
          <p:cNvSpPr txBox="1"/>
          <p:nvPr/>
        </p:nvSpPr>
        <p:spPr>
          <a:xfrm>
            <a:off x="3587987" y="4101789"/>
            <a:ext cx="14121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Estimated price</a:t>
            </a:r>
            <a:endParaRPr b="0" i="0" sz="1400" u="none" cap="none" strike="noStrike">
              <a:solidFill>
                <a:srgbClr val="000000"/>
              </a:solidFill>
              <a:latin typeface="Arial"/>
              <a:ea typeface="Arial"/>
              <a:cs typeface="Arial"/>
              <a:sym typeface="Arial"/>
            </a:endParaRPr>
          </a:p>
        </p:txBody>
      </p:sp>
      <p:cxnSp>
        <p:nvCxnSpPr>
          <p:cNvPr id="3848" name="Google Shape;3848;p8"/>
          <p:cNvCxnSpPr>
            <a:stCxn id="3843" idx="2"/>
            <a:endCxn id="3844" idx="0"/>
          </p:cNvCxnSpPr>
          <p:nvPr/>
        </p:nvCxnSpPr>
        <p:spPr>
          <a:xfrm flipH="1">
            <a:off x="2570383" y="1769791"/>
            <a:ext cx="7500" cy="973500"/>
          </a:xfrm>
          <a:prstGeom prst="straightConnector1">
            <a:avLst/>
          </a:prstGeom>
          <a:noFill/>
          <a:ln cap="flat" cmpd="sng" w="57150">
            <a:solidFill>
              <a:srgbClr val="938953"/>
            </a:solidFill>
            <a:prstDash val="solid"/>
            <a:round/>
            <a:headEnd len="sm" w="sm" type="none"/>
            <a:tailEnd len="lg" w="lg" type="stealth"/>
          </a:ln>
        </p:spPr>
      </p:cxnSp>
      <p:cxnSp>
        <p:nvCxnSpPr>
          <p:cNvPr id="3849" name="Google Shape;3849;p8"/>
          <p:cNvCxnSpPr>
            <a:stCxn id="3844" idx="2"/>
            <a:endCxn id="3845" idx="0"/>
          </p:cNvCxnSpPr>
          <p:nvPr/>
        </p:nvCxnSpPr>
        <p:spPr>
          <a:xfrm>
            <a:off x="2570385" y="2979700"/>
            <a:ext cx="29400" cy="982800"/>
          </a:xfrm>
          <a:prstGeom prst="straightConnector1">
            <a:avLst/>
          </a:prstGeom>
          <a:noFill/>
          <a:ln cap="flat" cmpd="sng" w="57150">
            <a:solidFill>
              <a:srgbClr val="938953"/>
            </a:solidFill>
            <a:prstDash val="solid"/>
            <a:round/>
            <a:headEnd len="sm" w="sm" type="none"/>
            <a:tailEnd len="lg" w="lg" type="stealth"/>
          </a:ln>
        </p:spPr>
      </p:cxnSp>
      <p:cxnSp>
        <p:nvCxnSpPr>
          <p:cNvPr id="3850" name="Google Shape;3850;p8"/>
          <p:cNvCxnSpPr>
            <a:endCxn id="3845" idx="1"/>
          </p:cNvCxnSpPr>
          <p:nvPr/>
        </p:nvCxnSpPr>
        <p:spPr>
          <a:xfrm flipH="1" rot="10800000">
            <a:off x="1437241" y="4080650"/>
            <a:ext cx="790800" cy="174900"/>
          </a:xfrm>
          <a:prstGeom prst="straightConnector1">
            <a:avLst/>
          </a:prstGeom>
          <a:noFill/>
          <a:ln cap="flat" cmpd="sng" w="57150">
            <a:solidFill>
              <a:srgbClr val="938953"/>
            </a:solidFill>
            <a:prstDash val="solid"/>
            <a:round/>
            <a:headEnd len="sm" w="sm" type="none"/>
            <a:tailEnd len="lg" w="lg" type="stealth"/>
          </a:ln>
        </p:spPr>
      </p:cxnSp>
      <p:cxnSp>
        <p:nvCxnSpPr>
          <p:cNvPr id="3851" name="Google Shape;3851;p8"/>
          <p:cNvCxnSpPr>
            <a:stCxn id="3845" idx="3"/>
          </p:cNvCxnSpPr>
          <p:nvPr/>
        </p:nvCxnSpPr>
        <p:spPr>
          <a:xfrm>
            <a:off x="2971295" y="4080650"/>
            <a:ext cx="751800" cy="174900"/>
          </a:xfrm>
          <a:prstGeom prst="straightConnector1">
            <a:avLst/>
          </a:prstGeom>
          <a:noFill/>
          <a:ln cap="flat" cmpd="sng" w="57150">
            <a:solidFill>
              <a:srgbClr val="938953"/>
            </a:solidFill>
            <a:prstDash val="solid"/>
            <a:round/>
            <a:headEnd len="sm" w="sm" type="none"/>
            <a:tailEnd len="lg" w="lg" type="stealth"/>
          </a:ln>
        </p:spPr>
      </p:cxnSp>
      <p:sp>
        <p:nvSpPr>
          <p:cNvPr id="3852" name="Google Shape;3852;p8"/>
          <p:cNvSpPr txBox="1"/>
          <p:nvPr/>
        </p:nvSpPr>
        <p:spPr>
          <a:xfrm>
            <a:off x="405391" y="5706195"/>
            <a:ext cx="26116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1800"/>
              <a:buFont typeface="Tahoma"/>
              <a:buNone/>
            </a:pPr>
            <a:r>
              <a:rPr b="1" i="0" lang="en-US" sz="1800" u="none" cap="none" strike="noStrike">
                <a:solidFill>
                  <a:srgbClr val="0033CC"/>
                </a:solidFill>
                <a:latin typeface="Tahoma"/>
                <a:ea typeface="Tahoma"/>
                <a:cs typeface="Tahoma"/>
                <a:sym typeface="Tahoma"/>
              </a:rPr>
              <a:t>How to choose     ‘s ?</a:t>
            </a:r>
            <a:endParaRPr b="0" i="0" sz="1400" u="none" cap="none" strike="noStrike">
              <a:solidFill>
                <a:srgbClr val="000000"/>
              </a:solidFill>
              <a:latin typeface="Arial"/>
              <a:ea typeface="Arial"/>
              <a:cs typeface="Arial"/>
              <a:sym typeface="Arial"/>
            </a:endParaRPr>
          </a:p>
        </p:txBody>
      </p:sp>
      <p:pic>
        <p:nvPicPr>
          <p:cNvPr id="3853" name="Google Shape;3853;p8"/>
          <p:cNvPicPr preferRelativeResize="0"/>
          <p:nvPr/>
        </p:nvPicPr>
        <p:blipFill rotWithShape="1">
          <a:blip r:embed="rId4">
            <a:alphaModFix/>
          </a:blip>
          <a:srcRect b="0" l="0" r="0" t="0"/>
          <a:stretch/>
        </p:blipFill>
        <p:spPr>
          <a:xfrm>
            <a:off x="1792728" y="4848395"/>
            <a:ext cx="2020552" cy="281157"/>
          </a:xfrm>
          <a:prstGeom prst="rect">
            <a:avLst/>
          </a:prstGeom>
          <a:noFill/>
          <a:ln>
            <a:noFill/>
          </a:ln>
        </p:spPr>
      </p:pic>
      <p:pic>
        <p:nvPicPr>
          <p:cNvPr id="3854" name="Google Shape;3854;p8"/>
          <p:cNvPicPr preferRelativeResize="0"/>
          <p:nvPr/>
        </p:nvPicPr>
        <p:blipFill rotWithShape="1">
          <a:blip r:embed="rId5">
            <a:alphaModFix/>
          </a:blip>
          <a:srcRect b="0" l="0" r="0" t="0"/>
          <a:stretch/>
        </p:blipFill>
        <p:spPr>
          <a:xfrm>
            <a:off x="1672972" y="5195541"/>
            <a:ext cx="239512" cy="306044"/>
          </a:xfrm>
          <a:prstGeom prst="rect">
            <a:avLst/>
          </a:prstGeom>
          <a:noFill/>
          <a:ln>
            <a:noFill/>
          </a:ln>
        </p:spPr>
      </p:pic>
      <p:sp>
        <p:nvSpPr>
          <p:cNvPr id="3855" name="Google Shape;3855;p8"/>
          <p:cNvSpPr txBox="1"/>
          <p:nvPr/>
        </p:nvSpPr>
        <p:spPr>
          <a:xfrm>
            <a:off x="405391" y="4773704"/>
            <a:ext cx="13756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Hypothesis:</a:t>
            </a:r>
            <a:endParaRPr b="0" i="0" sz="1400" u="none" cap="none" strike="noStrike">
              <a:solidFill>
                <a:srgbClr val="000000"/>
              </a:solidFill>
              <a:latin typeface="Arial"/>
              <a:ea typeface="Arial"/>
              <a:cs typeface="Arial"/>
              <a:sym typeface="Arial"/>
            </a:endParaRPr>
          </a:p>
        </p:txBody>
      </p:sp>
      <p:sp>
        <p:nvSpPr>
          <p:cNvPr id="3856" name="Google Shape;3856;p8"/>
          <p:cNvSpPr txBox="1"/>
          <p:nvPr/>
        </p:nvSpPr>
        <p:spPr>
          <a:xfrm>
            <a:off x="1855131" y="5161780"/>
            <a:ext cx="221118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     :   Parameters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h(.)  :   Model	</a:t>
            </a:r>
            <a:endParaRPr b="0" i="0" sz="1800" u="none" cap="none" strike="noStrike">
              <a:solidFill>
                <a:srgbClr val="000000"/>
              </a:solidFill>
              <a:latin typeface="Tahoma"/>
              <a:ea typeface="Tahoma"/>
              <a:cs typeface="Tahoma"/>
              <a:sym typeface="Tahoma"/>
            </a:endParaRPr>
          </a:p>
        </p:txBody>
      </p:sp>
      <p:pic>
        <p:nvPicPr>
          <p:cNvPr id="3857" name="Google Shape;3857;p8"/>
          <p:cNvPicPr preferRelativeResize="0"/>
          <p:nvPr/>
        </p:nvPicPr>
        <p:blipFill rotWithShape="1">
          <a:blip r:embed="rId5">
            <a:alphaModFix/>
          </a:blip>
          <a:srcRect b="0" l="0" r="0" t="0"/>
          <a:stretch/>
        </p:blipFill>
        <p:spPr>
          <a:xfrm>
            <a:off x="2304553" y="5779047"/>
            <a:ext cx="232028" cy="296480"/>
          </a:xfrm>
          <a:prstGeom prst="rect">
            <a:avLst/>
          </a:prstGeom>
          <a:noFill/>
          <a:ln>
            <a:noFill/>
          </a:ln>
        </p:spPr>
      </p:pic>
      <p:pic>
        <p:nvPicPr>
          <p:cNvPr id="3858" name="Google Shape;3858;p8"/>
          <p:cNvPicPr preferRelativeResize="0"/>
          <p:nvPr/>
        </p:nvPicPr>
        <p:blipFill rotWithShape="1">
          <a:blip r:embed="rId6">
            <a:alphaModFix/>
          </a:blip>
          <a:srcRect b="0" l="0" r="0" t="0"/>
          <a:stretch/>
        </p:blipFill>
        <p:spPr>
          <a:xfrm>
            <a:off x="3647885" y="3266728"/>
            <a:ext cx="1320518" cy="7366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pic>
        <p:nvPicPr>
          <p:cNvPr id="3864" name="Google Shape;3864;p9"/>
          <p:cNvPicPr preferRelativeResize="0"/>
          <p:nvPr/>
        </p:nvPicPr>
        <p:blipFill rotWithShape="1">
          <a:blip r:embed="rId3">
            <a:alphaModFix/>
          </a:blip>
          <a:srcRect b="0" l="0" r="0" t="0"/>
          <a:stretch/>
        </p:blipFill>
        <p:spPr>
          <a:xfrm>
            <a:off x="4539089" y="4169823"/>
            <a:ext cx="4431250" cy="2242645"/>
          </a:xfrm>
          <a:prstGeom prst="rect">
            <a:avLst/>
          </a:prstGeom>
          <a:noFill/>
          <a:ln>
            <a:noFill/>
          </a:ln>
        </p:spPr>
      </p:pic>
      <p:sp>
        <p:nvSpPr>
          <p:cNvPr id="3865" name="Google Shape;3865;p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800"/>
              <a:buNone/>
            </a:pPr>
            <a:r>
              <a:t/>
            </a:r>
            <a:endParaRPr sz="1800"/>
          </a:p>
          <a:p>
            <a:pPr indent="-342900" lvl="0" marL="342900" rtl="0" algn="l">
              <a:lnSpc>
                <a:spcPct val="100000"/>
              </a:lnSpc>
              <a:spcBef>
                <a:spcPts val="360"/>
              </a:spcBef>
              <a:spcAft>
                <a:spcPts val="0"/>
              </a:spcAft>
              <a:buSzPts val="1800"/>
              <a:buNone/>
            </a:pPr>
            <a:r>
              <a:rPr lang="en-US" sz="1800"/>
              <a:t>(Education)  	</a:t>
            </a:r>
            <a:r>
              <a:rPr i="1" lang="en-US" sz="1800"/>
              <a:t>x </a:t>
            </a:r>
            <a:r>
              <a:rPr lang="en-US" sz="1800"/>
              <a:t>                                             </a:t>
            </a:r>
            <a:r>
              <a:rPr i="1" lang="en-US" sz="1800"/>
              <a:t>y  </a:t>
            </a:r>
            <a:r>
              <a:rPr lang="en-US" sz="1800"/>
              <a:t> (Income)</a:t>
            </a:r>
            <a:endParaRPr/>
          </a:p>
          <a:p>
            <a:pPr indent="-342900" lvl="0" marL="342900" rtl="0" algn="l">
              <a:lnSpc>
                <a:spcPct val="100000"/>
              </a:lnSpc>
              <a:spcBef>
                <a:spcPts val="360"/>
              </a:spcBef>
              <a:spcAft>
                <a:spcPts val="0"/>
              </a:spcAft>
              <a:buSzPts val="1800"/>
              <a:buNone/>
            </a:pPr>
            <a:r>
              <a:t/>
            </a:r>
            <a:endParaRPr sz="1800"/>
          </a:p>
          <a:p>
            <a:pPr indent="-342900" lvl="0" marL="342900" rtl="0" algn="l">
              <a:lnSpc>
                <a:spcPct val="100000"/>
              </a:lnSpc>
              <a:spcBef>
                <a:spcPts val="360"/>
              </a:spcBef>
              <a:spcAft>
                <a:spcPts val="0"/>
              </a:spcAft>
              <a:buSzPts val="1800"/>
              <a:buNone/>
            </a:pPr>
            <a:r>
              <a:t/>
            </a:r>
            <a:endParaRPr sz="1800"/>
          </a:p>
          <a:p>
            <a:pPr indent="-342900" lvl="0" marL="342900" rtl="0" algn="l">
              <a:lnSpc>
                <a:spcPct val="100000"/>
              </a:lnSpc>
              <a:spcBef>
                <a:spcPts val="360"/>
              </a:spcBef>
              <a:spcAft>
                <a:spcPts val="0"/>
              </a:spcAft>
              <a:buSzPts val="1800"/>
              <a:buNone/>
            </a:pPr>
            <a:r>
              <a:t/>
            </a:r>
            <a:endParaRPr sz="1800"/>
          </a:p>
          <a:p>
            <a:pPr indent="-342900" lvl="0" marL="342900" rtl="0" algn="l">
              <a:lnSpc>
                <a:spcPct val="100000"/>
              </a:lnSpc>
              <a:spcBef>
                <a:spcPts val="360"/>
              </a:spcBef>
              <a:spcAft>
                <a:spcPts val="0"/>
              </a:spcAft>
              <a:buSzPts val="1800"/>
              <a:buNone/>
            </a:pPr>
            <a:r>
              <a:rPr lang="en-US" sz="1800"/>
              <a:t>(Education)	</a:t>
            </a:r>
            <a:r>
              <a:rPr i="1" lang="en-US" sz="1800"/>
              <a:t>x</a:t>
            </a:r>
            <a:r>
              <a:rPr baseline="-25000" lang="en-US" sz="1800"/>
              <a:t>1</a:t>
            </a:r>
            <a:endParaRPr/>
          </a:p>
          <a:p>
            <a:pPr indent="-342900" lvl="0" marL="342900" rtl="0" algn="l">
              <a:lnSpc>
                <a:spcPct val="100000"/>
              </a:lnSpc>
              <a:spcBef>
                <a:spcPts val="360"/>
              </a:spcBef>
              <a:spcAft>
                <a:spcPts val="0"/>
              </a:spcAft>
              <a:buSzPts val="1800"/>
              <a:buNone/>
            </a:pPr>
            <a:r>
              <a:t/>
            </a:r>
            <a:endParaRPr baseline="-25000" sz="1800"/>
          </a:p>
          <a:p>
            <a:pPr indent="-342900" lvl="0" marL="342900" rtl="0" algn="l">
              <a:lnSpc>
                <a:spcPct val="100000"/>
              </a:lnSpc>
              <a:spcBef>
                <a:spcPts val="360"/>
              </a:spcBef>
              <a:spcAft>
                <a:spcPts val="0"/>
              </a:spcAft>
              <a:buSzPts val="1800"/>
              <a:buNone/>
            </a:pPr>
            <a:r>
              <a:rPr lang="en-US" sz="1800"/>
              <a:t>(Soft Skills)	</a:t>
            </a:r>
            <a:r>
              <a:rPr i="1" lang="en-US" sz="1800"/>
              <a:t>x</a:t>
            </a:r>
            <a:r>
              <a:rPr baseline="-25000" lang="en-US" sz="1800"/>
              <a:t>2						</a:t>
            </a:r>
            <a:endParaRPr/>
          </a:p>
          <a:p>
            <a:pPr indent="-342900" lvl="0" marL="342900" rtl="0" algn="l">
              <a:lnSpc>
                <a:spcPct val="100000"/>
              </a:lnSpc>
              <a:spcBef>
                <a:spcPts val="360"/>
              </a:spcBef>
              <a:spcAft>
                <a:spcPts val="0"/>
              </a:spcAft>
              <a:buSzPts val="1800"/>
              <a:buNone/>
            </a:pPr>
            <a:r>
              <a:t/>
            </a:r>
            <a:endParaRPr baseline="-25000" sz="1800"/>
          </a:p>
          <a:p>
            <a:pPr indent="-342900" lvl="0" marL="342900" rtl="0" algn="l">
              <a:lnSpc>
                <a:spcPct val="100000"/>
              </a:lnSpc>
              <a:spcBef>
                <a:spcPts val="360"/>
              </a:spcBef>
              <a:spcAft>
                <a:spcPts val="0"/>
              </a:spcAft>
              <a:buSzPts val="1800"/>
              <a:buNone/>
            </a:pPr>
            <a:r>
              <a:rPr lang="en-US" sz="1800"/>
              <a:t>(Experience)	</a:t>
            </a:r>
            <a:r>
              <a:rPr i="1" lang="en-US" sz="1800"/>
              <a:t>x</a:t>
            </a:r>
            <a:r>
              <a:rPr baseline="-25000" lang="en-US" sz="1800"/>
              <a:t>3</a:t>
            </a:r>
            <a:endParaRPr/>
          </a:p>
          <a:p>
            <a:pPr indent="-342900" lvl="0" marL="342900" rtl="0" algn="l">
              <a:lnSpc>
                <a:spcPct val="100000"/>
              </a:lnSpc>
              <a:spcBef>
                <a:spcPts val="360"/>
              </a:spcBef>
              <a:spcAft>
                <a:spcPts val="0"/>
              </a:spcAft>
              <a:buSzPts val="1800"/>
              <a:buNone/>
            </a:pPr>
            <a:r>
              <a:rPr baseline="-25000" lang="en-US" sz="1800"/>
              <a:t>					</a:t>
            </a:r>
            <a:endParaRPr sz="1800"/>
          </a:p>
          <a:p>
            <a:pPr indent="-342900" lvl="0" marL="342900" rtl="0" algn="l">
              <a:lnSpc>
                <a:spcPct val="100000"/>
              </a:lnSpc>
              <a:spcBef>
                <a:spcPts val="360"/>
              </a:spcBef>
              <a:spcAft>
                <a:spcPts val="0"/>
              </a:spcAft>
              <a:buSzPts val="1800"/>
              <a:buNone/>
            </a:pPr>
            <a:r>
              <a:rPr lang="en-US" sz="1800"/>
              <a:t>(Age)		</a:t>
            </a:r>
            <a:r>
              <a:rPr i="1" lang="en-US" sz="1800"/>
              <a:t>x</a:t>
            </a:r>
            <a:r>
              <a:rPr baseline="-25000" lang="en-US" sz="1800"/>
              <a:t>4</a:t>
            </a:r>
            <a:endParaRPr/>
          </a:p>
          <a:p>
            <a:pPr indent="-342900" lvl="0" marL="342900" rtl="0" algn="l">
              <a:lnSpc>
                <a:spcPct val="100000"/>
              </a:lnSpc>
              <a:spcBef>
                <a:spcPts val="360"/>
              </a:spcBef>
              <a:spcAft>
                <a:spcPts val="0"/>
              </a:spcAft>
              <a:buSzPts val="1800"/>
              <a:buNone/>
            </a:pPr>
            <a:r>
              <a:rPr lang="en-US" sz="1800"/>
              <a:t>                                                               </a:t>
            </a:r>
            <a:endParaRPr/>
          </a:p>
          <a:p>
            <a:pPr indent="-342900" lvl="0" marL="342900" rtl="0" algn="l">
              <a:lnSpc>
                <a:spcPct val="100000"/>
              </a:lnSpc>
              <a:spcBef>
                <a:spcPts val="360"/>
              </a:spcBef>
              <a:spcAft>
                <a:spcPts val="0"/>
              </a:spcAft>
              <a:buSzPts val="1800"/>
              <a:buNone/>
            </a:pPr>
            <a:r>
              <a:t/>
            </a:r>
            <a:endParaRPr baseline="-25000" sz="1800"/>
          </a:p>
          <a:p>
            <a:pPr indent="-342900" lvl="0" marL="342900" rtl="0" algn="l">
              <a:lnSpc>
                <a:spcPct val="100000"/>
              </a:lnSpc>
              <a:spcBef>
                <a:spcPts val="360"/>
              </a:spcBef>
              <a:spcAft>
                <a:spcPts val="0"/>
              </a:spcAft>
              <a:buSzPts val="1800"/>
              <a:buNone/>
            </a:pPr>
            <a:r>
              <a:t/>
            </a:r>
            <a:endParaRPr sz="1800"/>
          </a:p>
        </p:txBody>
      </p:sp>
      <p:cxnSp>
        <p:nvCxnSpPr>
          <p:cNvPr id="3866" name="Google Shape;3866;p9"/>
          <p:cNvCxnSpPr/>
          <p:nvPr/>
        </p:nvCxnSpPr>
        <p:spPr>
          <a:xfrm flipH="1" rot="10800000">
            <a:off x="2743200" y="2047875"/>
            <a:ext cx="2324100" cy="9525"/>
          </a:xfrm>
          <a:prstGeom prst="straightConnector1">
            <a:avLst/>
          </a:prstGeom>
          <a:noFill/>
          <a:ln cap="flat" cmpd="sng" w="9525">
            <a:solidFill>
              <a:schemeClr val="dk1"/>
            </a:solidFill>
            <a:prstDash val="solid"/>
            <a:round/>
            <a:headEnd len="sm" w="sm" type="none"/>
            <a:tailEnd len="med" w="med" type="stealth"/>
          </a:ln>
        </p:spPr>
      </p:cxnSp>
      <p:cxnSp>
        <p:nvCxnSpPr>
          <p:cNvPr id="3867" name="Google Shape;3867;p9"/>
          <p:cNvCxnSpPr/>
          <p:nvPr/>
        </p:nvCxnSpPr>
        <p:spPr>
          <a:xfrm>
            <a:off x="2714625" y="3357563"/>
            <a:ext cx="3286125" cy="500062"/>
          </a:xfrm>
          <a:prstGeom prst="straightConnector1">
            <a:avLst/>
          </a:prstGeom>
          <a:noFill/>
          <a:ln cap="flat" cmpd="sng" w="9525">
            <a:solidFill>
              <a:schemeClr val="dk1"/>
            </a:solidFill>
            <a:prstDash val="solid"/>
            <a:round/>
            <a:headEnd len="sm" w="sm" type="none"/>
            <a:tailEnd len="med" w="med" type="stealth"/>
          </a:ln>
        </p:spPr>
      </p:cxnSp>
      <p:cxnSp>
        <p:nvCxnSpPr>
          <p:cNvPr id="3868" name="Google Shape;3868;p9"/>
          <p:cNvCxnSpPr/>
          <p:nvPr/>
        </p:nvCxnSpPr>
        <p:spPr>
          <a:xfrm>
            <a:off x="2714625" y="3929063"/>
            <a:ext cx="3286125" cy="142875"/>
          </a:xfrm>
          <a:prstGeom prst="straightConnector1">
            <a:avLst/>
          </a:prstGeom>
          <a:noFill/>
          <a:ln cap="flat" cmpd="sng" w="9525">
            <a:solidFill>
              <a:schemeClr val="dk1"/>
            </a:solidFill>
            <a:prstDash val="solid"/>
            <a:round/>
            <a:headEnd len="sm" w="sm" type="none"/>
            <a:tailEnd len="med" w="med" type="stealth"/>
          </a:ln>
        </p:spPr>
      </p:cxnSp>
      <p:sp>
        <p:nvSpPr>
          <p:cNvPr id="3869" name="Google Shape;3869;p9"/>
          <p:cNvSpPr txBox="1"/>
          <p:nvPr/>
        </p:nvSpPr>
        <p:spPr>
          <a:xfrm>
            <a:off x="6143625" y="3786188"/>
            <a:ext cx="228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alibri"/>
                <a:ea typeface="Calibri"/>
                <a:cs typeface="Calibri"/>
                <a:sym typeface="Calibri"/>
              </a:rPr>
              <a:t>y</a:t>
            </a:r>
            <a:r>
              <a:rPr b="0" i="0" lang="en-US" sz="1800" u="none" cap="none" strike="noStrike">
                <a:solidFill>
                  <a:srgbClr val="000000"/>
                </a:solidFill>
                <a:latin typeface="Calibri"/>
                <a:ea typeface="Calibri"/>
                <a:cs typeface="Calibri"/>
                <a:sym typeface="Calibri"/>
              </a:rPr>
              <a:t>    (Income)</a:t>
            </a:r>
            <a:endParaRPr b="0" i="0" sz="1400" u="none" cap="none" strike="noStrike">
              <a:solidFill>
                <a:srgbClr val="000000"/>
              </a:solidFill>
              <a:latin typeface="Arial"/>
              <a:ea typeface="Arial"/>
              <a:cs typeface="Arial"/>
              <a:sym typeface="Arial"/>
            </a:endParaRPr>
          </a:p>
        </p:txBody>
      </p:sp>
      <p:cxnSp>
        <p:nvCxnSpPr>
          <p:cNvPr id="3870" name="Google Shape;3870;p9"/>
          <p:cNvCxnSpPr/>
          <p:nvPr/>
        </p:nvCxnSpPr>
        <p:spPr>
          <a:xfrm flipH="1" rot="10800000">
            <a:off x="2714625" y="4214813"/>
            <a:ext cx="3286125" cy="285750"/>
          </a:xfrm>
          <a:prstGeom prst="straightConnector1">
            <a:avLst/>
          </a:prstGeom>
          <a:noFill/>
          <a:ln cap="flat" cmpd="sng" w="9525">
            <a:solidFill>
              <a:schemeClr val="dk1"/>
            </a:solidFill>
            <a:prstDash val="solid"/>
            <a:round/>
            <a:headEnd len="sm" w="sm" type="none"/>
            <a:tailEnd len="med" w="med" type="stealth"/>
          </a:ln>
        </p:spPr>
      </p:cxnSp>
      <p:cxnSp>
        <p:nvCxnSpPr>
          <p:cNvPr id="3871" name="Google Shape;3871;p9"/>
          <p:cNvCxnSpPr/>
          <p:nvPr/>
        </p:nvCxnSpPr>
        <p:spPr>
          <a:xfrm flipH="1" rot="10800000">
            <a:off x="2714625" y="4429125"/>
            <a:ext cx="3286125" cy="642938"/>
          </a:xfrm>
          <a:prstGeom prst="straightConnector1">
            <a:avLst/>
          </a:prstGeom>
          <a:noFill/>
          <a:ln cap="flat" cmpd="sng" w="9525">
            <a:solidFill>
              <a:schemeClr val="dk1"/>
            </a:solidFill>
            <a:prstDash val="solid"/>
            <a:round/>
            <a:headEnd len="sm" w="sm" type="none"/>
            <a:tailEnd len="med" w="med" type="stealth"/>
          </a:ln>
        </p:spPr>
      </p:cxnSp>
      <p:sp>
        <p:nvSpPr>
          <p:cNvPr id="3872" name="Google Shape;3872;p9"/>
          <p:cNvSpPr txBox="1"/>
          <p:nvPr/>
        </p:nvSpPr>
        <p:spPr>
          <a:xfrm>
            <a:off x="2286000" y="1285875"/>
            <a:ext cx="48577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00"/>
                </a:solidFill>
                <a:latin typeface="Calibri"/>
                <a:ea typeface="Calibri"/>
                <a:cs typeface="Calibri"/>
                <a:sym typeface="Calibri"/>
              </a:rPr>
              <a:t>Simple Linear regression model</a:t>
            </a:r>
            <a:endParaRPr b="0" i="0" sz="1400" u="none" cap="none" strike="noStrike">
              <a:solidFill>
                <a:srgbClr val="000000"/>
              </a:solidFill>
              <a:latin typeface="Arial"/>
              <a:ea typeface="Arial"/>
              <a:cs typeface="Arial"/>
              <a:sym typeface="Arial"/>
            </a:endParaRPr>
          </a:p>
        </p:txBody>
      </p:sp>
      <p:sp>
        <p:nvSpPr>
          <p:cNvPr id="3873" name="Google Shape;3873;p9"/>
          <p:cNvSpPr txBox="1"/>
          <p:nvPr/>
        </p:nvSpPr>
        <p:spPr>
          <a:xfrm>
            <a:off x="2000250" y="2571750"/>
            <a:ext cx="5429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00"/>
                </a:solidFill>
                <a:latin typeface="Calibri"/>
                <a:ea typeface="Calibri"/>
                <a:cs typeface="Calibri"/>
                <a:sym typeface="Calibri"/>
              </a:rPr>
              <a:t> Multiple Linear regression model</a:t>
            </a:r>
            <a:endParaRPr b="0" i="0" sz="1400" u="none" cap="none" strike="noStrike">
              <a:solidFill>
                <a:srgbClr val="000000"/>
              </a:solidFill>
              <a:latin typeface="Arial"/>
              <a:ea typeface="Arial"/>
              <a:cs typeface="Arial"/>
              <a:sym typeface="Arial"/>
            </a:endParaRPr>
          </a:p>
        </p:txBody>
      </p:sp>
      <p:sp>
        <p:nvSpPr>
          <p:cNvPr id="3874" name="Google Shape;3874;p9"/>
          <p:cNvSpPr txBox="1"/>
          <p:nvPr/>
        </p:nvSpPr>
        <p:spPr>
          <a:xfrm>
            <a:off x="304800" y="473928"/>
            <a:ext cx="372416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Types of Regression Models</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Tahoma"/>
              <a:buNone/>
            </a:pPr>
            <a:r>
              <a:t/>
            </a:r>
            <a:endParaRPr b="1" i="0" sz="2400" u="none" cap="none" strike="noStrike">
              <a:solidFill>
                <a:srgbClr val="000000"/>
              </a:solidFill>
              <a:latin typeface="Calibri"/>
              <a:ea typeface="Calibri"/>
              <a:cs typeface="Calibri"/>
              <a:sym typeface="Calibri"/>
            </a:endParaRPr>
          </a:p>
        </p:txBody>
      </p:sp>
      <p:pic>
        <p:nvPicPr>
          <p:cNvPr id="3875" name="Google Shape;3875;p9"/>
          <p:cNvPicPr preferRelativeResize="0"/>
          <p:nvPr/>
        </p:nvPicPr>
        <p:blipFill rotWithShape="1">
          <a:blip r:embed="rId4">
            <a:alphaModFix/>
          </a:blip>
          <a:srcRect b="0" l="0" r="0" t="0"/>
          <a:stretch/>
        </p:blipFill>
        <p:spPr>
          <a:xfrm>
            <a:off x="79966" y="5390385"/>
            <a:ext cx="4703008" cy="1004316"/>
          </a:xfrm>
          <a:prstGeom prst="rect">
            <a:avLst/>
          </a:prstGeom>
          <a:noFill/>
          <a:ln>
            <a:noFill/>
          </a:ln>
        </p:spPr>
      </p:pic>
      <p:pic>
        <p:nvPicPr>
          <p:cNvPr id="3876" name="Google Shape;3876;p9"/>
          <p:cNvPicPr preferRelativeResize="0"/>
          <p:nvPr/>
        </p:nvPicPr>
        <p:blipFill rotWithShape="1">
          <a:blip r:embed="rId5">
            <a:alphaModFix/>
          </a:blip>
          <a:srcRect b="0" l="0" r="0" t="0"/>
          <a:stretch/>
        </p:blipFill>
        <p:spPr>
          <a:xfrm>
            <a:off x="5562600" y="2427004"/>
            <a:ext cx="2590800" cy="752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p10"/>
          <p:cNvSpPr txBox="1"/>
          <p:nvPr>
            <p:ph idx="2" type="body"/>
          </p:nvPr>
        </p:nvSpPr>
        <p:spPr>
          <a:xfrm>
            <a:off x="914400" y="3048000"/>
            <a:ext cx="7467600" cy="1828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3600"/>
              <a:buNone/>
            </a:pPr>
            <a:r>
              <a:rPr lang="en-US" sz="3200">
                <a:solidFill>
                  <a:srgbClr val="C00000"/>
                </a:solidFill>
              </a:rPr>
              <a:t>Learning the Model Parameters</a:t>
            </a:r>
            <a:endParaRPr/>
          </a:p>
          <a:p>
            <a:pPr indent="0" lvl="0" marL="542925" rtl="0" algn="l">
              <a:lnSpc>
                <a:spcPct val="220000"/>
              </a:lnSpc>
              <a:spcBef>
                <a:spcPts val="0"/>
              </a:spcBef>
              <a:spcAft>
                <a:spcPts val="0"/>
              </a:spcAft>
              <a:buClr>
                <a:srgbClr val="C00000"/>
              </a:buClr>
              <a:buSzPts val="3600"/>
              <a:buNone/>
            </a:pPr>
            <a:r>
              <a:rPr b="0" lang="en-US" sz="1800">
                <a:solidFill>
                  <a:schemeClr val="dk1"/>
                </a:solidFill>
              </a:rPr>
              <a:t>Closed Form Solution Approach</a:t>
            </a:r>
            <a:endParaRPr/>
          </a:p>
          <a:p>
            <a:pPr indent="0" lvl="0" marL="542925" rtl="0" algn="l">
              <a:lnSpc>
                <a:spcPct val="150000"/>
              </a:lnSpc>
              <a:spcBef>
                <a:spcPts val="0"/>
              </a:spcBef>
              <a:spcAft>
                <a:spcPts val="0"/>
              </a:spcAft>
              <a:buClr>
                <a:srgbClr val="C00000"/>
              </a:buClr>
              <a:buSzPts val="3600"/>
              <a:buNone/>
            </a:pPr>
            <a:r>
              <a:rPr b="0" lang="en-US" sz="1800">
                <a:solidFill>
                  <a:schemeClr val="dk1"/>
                </a:solidFill>
              </a:rPr>
              <a:t>Gradient Descent Approach</a:t>
            </a:r>
            <a:endParaRPr b="0" sz="1800">
              <a:solidFill>
                <a:schemeClr val="dk1"/>
              </a:solidFill>
            </a:endParaRPr>
          </a:p>
        </p:txBody>
      </p:sp>
      <p:pic>
        <p:nvPicPr>
          <p:cNvPr id="3882" name="Google Shape;3882;p10"/>
          <p:cNvPicPr preferRelativeResize="0"/>
          <p:nvPr/>
        </p:nvPicPr>
        <p:blipFill rotWithShape="1">
          <a:blip r:embed="rId3">
            <a:alphaModFix/>
          </a:blip>
          <a:srcRect b="0" l="0" r="0" t="0"/>
          <a:stretch/>
        </p:blipFill>
        <p:spPr>
          <a:xfrm>
            <a:off x="0" y="6019800"/>
            <a:ext cx="2694666" cy="4938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6" name="Shape 3886"/>
        <p:cNvGrpSpPr/>
        <p:nvPr/>
      </p:nvGrpSpPr>
      <p:grpSpPr>
        <a:xfrm>
          <a:off x="0" y="0"/>
          <a:ext cx="0" cy="0"/>
          <a:chOff x="0" y="0"/>
          <a:chExt cx="0" cy="0"/>
        </a:xfrm>
      </p:grpSpPr>
      <p:sp>
        <p:nvSpPr>
          <p:cNvPr id="3887" name="Google Shape;3887;p11"/>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Notion of Cost Function</a:t>
            </a:r>
            <a:endParaRPr sz="2000">
              <a:solidFill>
                <a:srgbClr val="C00000"/>
              </a:solidFill>
            </a:endParaRPr>
          </a:p>
        </p:txBody>
      </p:sp>
      <p:pic>
        <p:nvPicPr>
          <p:cNvPr id="3888" name="Google Shape;3888;p11"/>
          <p:cNvPicPr preferRelativeResize="0"/>
          <p:nvPr/>
        </p:nvPicPr>
        <p:blipFill rotWithShape="1">
          <a:blip r:embed="rId3">
            <a:alphaModFix/>
          </a:blip>
          <a:srcRect b="0" l="0" r="0" t="0"/>
          <a:stretch/>
        </p:blipFill>
        <p:spPr>
          <a:xfrm>
            <a:off x="-28575" y="1338264"/>
            <a:ext cx="6927382" cy="3233926"/>
          </a:xfrm>
          <a:prstGeom prst="rect">
            <a:avLst/>
          </a:prstGeom>
          <a:noFill/>
          <a:ln>
            <a:noFill/>
          </a:ln>
        </p:spPr>
      </p:pic>
      <p:sp>
        <p:nvSpPr>
          <p:cNvPr id="3889" name="Google Shape;3889;p11"/>
          <p:cNvSpPr/>
          <p:nvPr/>
        </p:nvSpPr>
        <p:spPr>
          <a:xfrm>
            <a:off x="304800" y="4976811"/>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0" i="1" lang="en-US" sz="1800" u="none" cap="none" strike="noStrike">
                <a:solidFill>
                  <a:srgbClr val="000000"/>
                </a:solidFill>
                <a:latin typeface="Helvetica Neue"/>
                <a:ea typeface="Helvetica Neue"/>
                <a:cs typeface="Helvetica Neue"/>
                <a:sym typeface="Helvetica Neue"/>
              </a:rPr>
              <a:t>y  = ɵ</a:t>
            </a:r>
            <a:r>
              <a:rPr b="0" baseline="-25000" i="0" lang="en-US" sz="1800" u="none" cap="none" strike="noStrike">
                <a:solidFill>
                  <a:srgbClr val="000000"/>
                </a:solidFill>
                <a:latin typeface="Helvetica Neue"/>
                <a:ea typeface="Helvetica Neue"/>
                <a:cs typeface="Helvetica Neue"/>
                <a:sym typeface="Helvetica Neue"/>
              </a:rPr>
              <a:t>0</a:t>
            </a:r>
            <a:endParaRPr b="0" i="0" sz="1800" u="none" cap="none" strike="noStrike">
              <a:solidFill>
                <a:srgbClr val="000000"/>
              </a:solidFill>
              <a:latin typeface="Tahoma"/>
              <a:ea typeface="Tahoma"/>
              <a:cs typeface="Tahoma"/>
              <a:sym typeface="Tahoma"/>
            </a:endParaRPr>
          </a:p>
        </p:txBody>
      </p:sp>
      <p:sp>
        <p:nvSpPr>
          <p:cNvPr id="3890" name="Google Shape;3890;p11"/>
          <p:cNvSpPr/>
          <p:nvPr/>
        </p:nvSpPr>
        <p:spPr>
          <a:xfrm>
            <a:off x="304800" y="4986807"/>
            <a:ext cx="19050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0" i="1" lang="en-US" sz="1800" u="none" cap="none" strike="noStrike">
                <a:solidFill>
                  <a:srgbClr val="000000"/>
                </a:solidFill>
                <a:latin typeface="Helvetica Neue"/>
                <a:ea typeface="Helvetica Neue"/>
                <a:cs typeface="Helvetica Neue"/>
                <a:sym typeface="Helvetica Neue"/>
              </a:rPr>
              <a:t>y  = ɵ</a:t>
            </a:r>
            <a:r>
              <a:rPr b="0" baseline="-25000" i="0" lang="en-US" sz="1800" u="none" cap="none" strike="noStrike">
                <a:solidFill>
                  <a:srgbClr val="000000"/>
                </a:solidFill>
                <a:latin typeface="Helvetica Neue"/>
                <a:ea typeface="Helvetica Neue"/>
                <a:cs typeface="Helvetica Neue"/>
                <a:sym typeface="Helvetica Neue"/>
              </a:rPr>
              <a:t>0</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sp>
        <p:nvSpPr>
          <p:cNvPr id="3895" name="Google Shape;3895;p12"/>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Notion of Cost Function</a:t>
            </a:r>
            <a:endParaRPr sz="2000">
              <a:solidFill>
                <a:srgbClr val="C00000"/>
              </a:solidFill>
            </a:endParaRPr>
          </a:p>
        </p:txBody>
      </p:sp>
      <p:pic>
        <p:nvPicPr>
          <p:cNvPr id="3896" name="Google Shape;3896;p12"/>
          <p:cNvPicPr preferRelativeResize="0"/>
          <p:nvPr/>
        </p:nvPicPr>
        <p:blipFill rotWithShape="1">
          <a:blip r:embed="rId3">
            <a:alphaModFix/>
          </a:blip>
          <a:srcRect b="0" l="0" r="0" t="0"/>
          <a:stretch/>
        </p:blipFill>
        <p:spPr>
          <a:xfrm>
            <a:off x="0" y="1379073"/>
            <a:ext cx="6927382" cy="3233926"/>
          </a:xfrm>
          <a:prstGeom prst="rect">
            <a:avLst/>
          </a:prstGeom>
          <a:noFill/>
          <a:ln>
            <a:noFill/>
          </a:ln>
        </p:spPr>
      </p:pic>
      <p:pic>
        <p:nvPicPr>
          <p:cNvPr id="3897" name="Google Shape;3897;p12"/>
          <p:cNvPicPr preferRelativeResize="0"/>
          <p:nvPr/>
        </p:nvPicPr>
        <p:blipFill rotWithShape="1">
          <a:blip r:embed="rId4">
            <a:alphaModFix/>
          </a:blip>
          <a:srcRect b="0" l="0" r="0" t="0"/>
          <a:stretch/>
        </p:blipFill>
        <p:spPr>
          <a:xfrm>
            <a:off x="2424303" y="1564722"/>
            <a:ext cx="6764274" cy="30482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p13"/>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Notion of Cost Function</a:t>
            </a:r>
            <a:endParaRPr sz="2000">
              <a:solidFill>
                <a:srgbClr val="C00000"/>
              </a:solidFill>
            </a:endParaRPr>
          </a:p>
        </p:txBody>
      </p:sp>
      <p:pic>
        <p:nvPicPr>
          <p:cNvPr id="3903" name="Google Shape;3903;p13"/>
          <p:cNvPicPr preferRelativeResize="0"/>
          <p:nvPr/>
        </p:nvPicPr>
        <p:blipFill rotWithShape="1">
          <a:blip r:embed="rId3">
            <a:alphaModFix/>
          </a:blip>
          <a:srcRect b="0" l="0" r="0" t="0"/>
          <a:stretch/>
        </p:blipFill>
        <p:spPr>
          <a:xfrm>
            <a:off x="-28575" y="1338264"/>
            <a:ext cx="6927382" cy="3233926"/>
          </a:xfrm>
          <a:prstGeom prst="rect">
            <a:avLst/>
          </a:prstGeom>
          <a:noFill/>
          <a:ln>
            <a:noFill/>
          </a:ln>
        </p:spPr>
      </p:pic>
      <p:sp>
        <p:nvSpPr>
          <p:cNvPr id="3904" name="Google Shape;3904;p13"/>
          <p:cNvSpPr/>
          <p:nvPr/>
        </p:nvSpPr>
        <p:spPr>
          <a:xfrm>
            <a:off x="2769806" y="4917411"/>
            <a:ext cx="2974532" cy="1431546"/>
          </a:xfrm>
          <a:prstGeom prst="rect">
            <a:avLst/>
          </a:prstGeom>
          <a:blipFill rotWithShape="1">
            <a:blip r:embed="rId4">
              <a:alphaModFix/>
            </a:blip>
            <a:stretch>
              <a:fillRect b="-24355" l="-1637" r="0" t="-269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pic>
        <p:nvPicPr>
          <p:cNvPr id="3905" name="Google Shape;3905;p13"/>
          <p:cNvPicPr preferRelativeResize="0"/>
          <p:nvPr/>
        </p:nvPicPr>
        <p:blipFill rotWithShape="1">
          <a:blip r:embed="rId5">
            <a:alphaModFix/>
          </a:blip>
          <a:srcRect b="0" l="0" r="0" t="0"/>
          <a:stretch/>
        </p:blipFill>
        <p:spPr>
          <a:xfrm>
            <a:off x="2362201" y="1640621"/>
            <a:ext cx="6781800" cy="3104179"/>
          </a:xfrm>
          <a:prstGeom prst="rect">
            <a:avLst/>
          </a:prstGeom>
          <a:noFill/>
          <a:ln>
            <a:noFill/>
          </a:ln>
        </p:spPr>
      </p:pic>
      <p:sp>
        <p:nvSpPr>
          <p:cNvPr id="3906" name="Google Shape;3906;p13"/>
          <p:cNvSpPr/>
          <p:nvPr/>
        </p:nvSpPr>
        <p:spPr>
          <a:xfrm>
            <a:off x="304800" y="4917411"/>
            <a:ext cx="19050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0" i="1" lang="en-US" sz="1800" u="none" cap="none" strike="noStrike">
                <a:solidFill>
                  <a:srgbClr val="000000"/>
                </a:solidFill>
                <a:latin typeface="Helvetica Neue"/>
                <a:ea typeface="Helvetica Neue"/>
                <a:cs typeface="Helvetica Neue"/>
                <a:sym typeface="Helvetica Neue"/>
              </a:rPr>
              <a:t>y  = ɵ</a:t>
            </a:r>
            <a:r>
              <a:rPr b="0" baseline="-25000" i="0" lang="en-US" sz="1800" u="none" cap="none" strike="noStrike">
                <a:solidFill>
                  <a:srgbClr val="000000"/>
                </a:solidFill>
                <a:latin typeface="Helvetica Neue"/>
                <a:ea typeface="Helvetica Neue"/>
                <a:cs typeface="Helvetica Neue"/>
                <a:sym typeface="Helvetica Neue"/>
              </a:rPr>
              <a:t>0 </a:t>
            </a:r>
            <a:r>
              <a:rPr b="0" i="1" lang="en-US" sz="1800" u="none" cap="none" strike="noStrike">
                <a:solidFill>
                  <a:srgbClr val="000000"/>
                </a:solidFill>
                <a:latin typeface="Helvetica Neue"/>
                <a:ea typeface="Helvetica Neue"/>
                <a:cs typeface="Helvetica Neue"/>
                <a:sym typeface="Helvetica Neue"/>
              </a:rPr>
              <a:t>+ ɵ</a:t>
            </a:r>
            <a:r>
              <a:rPr b="0" baseline="-25000" i="0" lang="en-US" sz="1800" u="none" cap="none" strike="noStrike">
                <a:solidFill>
                  <a:srgbClr val="000000"/>
                </a:solidFill>
                <a:latin typeface="Helvetica Neue"/>
                <a:ea typeface="Helvetica Neue"/>
                <a:cs typeface="Helvetica Neue"/>
                <a:sym typeface="Helvetica Neue"/>
              </a:rPr>
              <a:t>1 </a:t>
            </a:r>
            <a:r>
              <a:rPr b="0" i="1" lang="en-US" sz="1800" u="none" cap="none" strike="noStrike">
                <a:solidFill>
                  <a:srgbClr val="000000"/>
                </a:solidFill>
                <a:latin typeface="Helvetica Neue"/>
                <a:ea typeface="Helvetica Neue"/>
                <a:cs typeface="Helvetica Neue"/>
                <a:sym typeface="Helvetica Neue"/>
              </a:rPr>
              <a:t>x</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sp>
        <p:nvSpPr>
          <p:cNvPr id="3911" name="Google Shape;3911;p14"/>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Linear Regression : Least Squares </a:t>
            </a:r>
            <a:endParaRPr b="1" sz="2400">
              <a:latin typeface="Arial"/>
              <a:ea typeface="Arial"/>
              <a:cs typeface="Arial"/>
              <a:sym typeface="Arial"/>
            </a:endParaRPr>
          </a:p>
        </p:txBody>
      </p:sp>
      <p:pic>
        <p:nvPicPr>
          <p:cNvPr id="3912" name="Google Shape;3912;p14"/>
          <p:cNvPicPr preferRelativeResize="0"/>
          <p:nvPr/>
        </p:nvPicPr>
        <p:blipFill rotWithShape="1">
          <a:blip r:embed="rId3">
            <a:alphaModFix/>
          </a:blip>
          <a:srcRect b="0" l="0" r="0" t="0"/>
          <a:stretch/>
        </p:blipFill>
        <p:spPr>
          <a:xfrm>
            <a:off x="152400" y="1371600"/>
            <a:ext cx="6248942" cy="4377307"/>
          </a:xfrm>
          <a:prstGeom prst="rect">
            <a:avLst/>
          </a:prstGeom>
          <a:noFill/>
          <a:ln>
            <a:noFill/>
          </a:ln>
        </p:spPr>
      </p:pic>
      <p:pic>
        <p:nvPicPr>
          <p:cNvPr id="3913" name="Google Shape;3913;p14"/>
          <p:cNvPicPr preferRelativeResize="0"/>
          <p:nvPr/>
        </p:nvPicPr>
        <p:blipFill rotWithShape="1">
          <a:blip r:embed="rId4">
            <a:alphaModFix/>
          </a:blip>
          <a:srcRect b="0" l="0" r="0" t="0"/>
          <a:stretch/>
        </p:blipFill>
        <p:spPr>
          <a:xfrm>
            <a:off x="5867400" y="1371600"/>
            <a:ext cx="3124589" cy="20210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4"/>
          <p:cNvSpPr txBox="1"/>
          <p:nvPr>
            <p:ph idx="1" type="body"/>
          </p:nvPr>
        </p:nvSpPr>
        <p:spPr>
          <a:xfrm>
            <a:off x="304800" y="1752600"/>
            <a:ext cx="8229600" cy="4267200"/>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SzPts val="1800"/>
              <a:buFont typeface="Arial"/>
              <a:buChar char="•"/>
            </a:pPr>
            <a:r>
              <a:rPr lang="en-US" sz="1800"/>
              <a:t>Linear Model for Regression </a:t>
            </a:r>
            <a:endParaRPr sz="1800"/>
          </a:p>
          <a:p>
            <a:pPr indent="-514350" lvl="0" marL="514350" rtl="0" algn="l">
              <a:lnSpc>
                <a:spcPct val="150000"/>
              </a:lnSpc>
              <a:spcBef>
                <a:spcPts val="360"/>
              </a:spcBef>
              <a:spcAft>
                <a:spcPts val="0"/>
              </a:spcAft>
              <a:buSzPts val="1800"/>
              <a:buFont typeface="Arial"/>
              <a:buChar char="•"/>
            </a:pPr>
            <a:r>
              <a:rPr lang="en-US" sz="1800"/>
              <a:t>Direct solution vs Iterative Method</a:t>
            </a:r>
            <a:endParaRPr sz="1800"/>
          </a:p>
          <a:p>
            <a:pPr indent="-514350" lvl="0" marL="514350" rtl="0" algn="l">
              <a:lnSpc>
                <a:spcPct val="150000"/>
              </a:lnSpc>
              <a:spcBef>
                <a:spcPts val="360"/>
              </a:spcBef>
              <a:spcAft>
                <a:spcPts val="0"/>
              </a:spcAft>
              <a:buSzPts val="1800"/>
              <a:buFont typeface="Arial"/>
              <a:buChar char="•"/>
            </a:pPr>
            <a:r>
              <a:rPr lang="en-US" sz="1800"/>
              <a:t>Gradient Descent </a:t>
            </a:r>
            <a:endParaRPr/>
          </a:p>
          <a:p>
            <a:pPr indent="-514350" lvl="0" marL="514350" rtl="0" algn="l">
              <a:lnSpc>
                <a:spcPct val="150000"/>
              </a:lnSpc>
              <a:spcBef>
                <a:spcPts val="360"/>
              </a:spcBef>
              <a:spcAft>
                <a:spcPts val="0"/>
              </a:spcAft>
              <a:buSzPts val="1800"/>
              <a:buFont typeface="Arial"/>
              <a:buChar char="•"/>
            </a:pPr>
            <a:r>
              <a:rPr lang="en-US" sz="1800"/>
              <a:t>Linear Basis Function </a:t>
            </a:r>
            <a:endParaRPr/>
          </a:p>
          <a:p>
            <a:pPr indent="-514350" lvl="0" marL="514350" rtl="0" algn="l">
              <a:lnSpc>
                <a:spcPct val="150000"/>
              </a:lnSpc>
              <a:spcBef>
                <a:spcPts val="360"/>
              </a:spcBef>
              <a:spcAft>
                <a:spcPts val="0"/>
              </a:spcAft>
              <a:buSzPts val="1800"/>
              <a:buFont typeface="Arial"/>
              <a:buChar char="•"/>
            </a:pPr>
            <a:r>
              <a:rPr lang="en-US" sz="1800"/>
              <a:t>Notion of Bias vs Variance</a:t>
            </a:r>
            <a:endParaRPr/>
          </a:p>
          <a:p>
            <a:pPr indent="0" lvl="0" marL="0" rtl="0" algn="l">
              <a:lnSpc>
                <a:spcPct val="150000"/>
              </a:lnSpc>
              <a:spcBef>
                <a:spcPts val="360"/>
              </a:spcBef>
              <a:spcAft>
                <a:spcPts val="0"/>
              </a:spcAft>
              <a:buSzPts val="1800"/>
              <a:buNone/>
            </a:pPr>
            <a:r>
              <a:t/>
            </a:r>
            <a:endParaRPr sz="1800"/>
          </a:p>
          <a:p>
            <a:pPr indent="-400050" lvl="0" marL="514350" rtl="0" algn="l">
              <a:lnSpc>
                <a:spcPct val="150000"/>
              </a:lnSpc>
              <a:spcBef>
                <a:spcPts val="360"/>
              </a:spcBef>
              <a:spcAft>
                <a:spcPts val="0"/>
              </a:spcAft>
              <a:buSzPts val="1800"/>
              <a:buFont typeface="Arial"/>
              <a:buNone/>
            </a:pPr>
            <a:r>
              <a:t/>
            </a:r>
            <a:endParaRPr sz="1800"/>
          </a:p>
          <a:p>
            <a:pPr indent="-400050" lvl="0" marL="514350" rtl="0" algn="l">
              <a:lnSpc>
                <a:spcPct val="150000"/>
              </a:lnSpc>
              <a:spcBef>
                <a:spcPts val="360"/>
              </a:spcBef>
              <a:spcAft>
                <a:spcPts val="0"/>
              </a:spcAft>
              <a:buSzPts val="1800"/>
              <a:buFont typeface="Arial"/>
              <a:buNone/>
            </a:pPr>
            <a:r>
              <a:t/>
            </a:r>
            <a:endParaRPr sz="1800"/>
          </a:p>
          <a:p>
            <a:pPr indent="-400050" lvl="0" marL="514350" rtl="0" algn="l">
              <a:lnSpc>
                <a:spcPct val="150000"/>
              </a:lnSpc>
              <a:spcBef>
                <a:spcPts val="360"/>
              </a:spcBef>
              <a:spcAft>
                <a:spcPts val="0"/>
              </a:spcAft>
              <a:buSzPts val="1800"/>
              <a:buFont typeface="Arial"/>
              <a:buNone/>
            </a:pPr>
            <a:r>
              <a:t/>
            </a:r>
            <a:endParaRPr sz="1800"/>
          </a:p>
          <a:p>
            <a:pPr indent="-400050" lvl="0" marL="514350" rtl="0" algn="l">
              <a:lnSpc>
                <a:spcPct val="150000"/>
              </a:lnSpc>
              <a:spcBef>
                <a:spcPts val="360"/>
              </a:spcBef>
              <a:spcAft>
                <a:spcPts val="0"/>
              </a:spcAft>
              <a:buSzPts val="1800"/>
              <a:buFont typeface="Arial"/>
              <a:buNone/>
            </a:pPr>
            <a:r>
              <a:t/>
            </a:r>
            <a:endParaRPr sz="1800"/>
          </a:p>
        </p:txBody>
      </p:sp>
      <p:sp>
        <p:nvSpPr>
          <p:cNvPr id="3204" name="Google Shape;3204;p4"/>
          <p:cNvSpPr txBox="1"/>
          <p:nvPr>
            <p:ph idx="2" type="body"/>
          </p:nvPr>
        </p:nvSpPr>
        <p:spPr>
          <a:xfrm>
            <a:off x="304800" y="469631"/>
            <a:ext cx="6324600" cy="5085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2400"/>
              <a:buNone/>
            </a:pPr>
            <a:r>
              <a:rPr lang="en-US" sz="2400"/>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15"/>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Intuition Behind Cost Function</a:t>
            </a:r>
            <a:endParaRPr b="1" sz="2400">
              <a:latin typeface="Arial"/>
              <a:ea typeface="Arial"/>
              <a:cs typeface="Arial"/>
              <a:sym typeface="Arial"/>
            </a:endParaRPr>
          </a:p>
        </p:txBody>
      </p:sp>
      <p:pic>
        <p:nvPicPr>
          <p:cNvPr id="3919" name="Google Shape;3919;p15"/>
          <p:cNvPicPr preferRelativeResize="0"/>
          <p:nvPr/>
        </p:nvPicPr>
        <p:blipFill rotWithShape="1">
          <a:blip r:embed="rId3">
            <a:alphaModFix/>
          </a:blip>
          <a:srcRect b="0" l="0" r="0" t="0"/>
          <a:stretch/>
        </p:blipFill>
        <p:spPr>
          <a:xfrm>
            <a:off x="2239136" y="5791200"/>
            <a:ext cx="1692655" cy="533400"/>
          </a:xfrm>
          <a:prstGeom prst="rect">
            <a:avLst/>
          </a:prstGeom>
          <a:noFill/>
          <a:ln>
            <a:noFill/>
          </a:ln>
        </p:spPr>
      </p:pic>
      <p:sp>
        <p:nvSpPr>
          <p:cNvPr id="3920" name="Google Shape;3920;p15"/>
          <p:cNvSpPr txBox="1"/>
          <p:nvPr/>
        </p:nvSpPr>
        <p:spPr>
          <a:xfrm>
            <a:off x="762000" y="5791200"/>
            <a:ext cx="14771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a:t>
            </a:r>
            <a:endParaRPr b="0" i="0" sz="1400" u="none" cap="none" strike="noStrike">
              <a:solidFill>
                <a:srgbClr val="000000"/>
              </a:solidFill>
              <a:latin typeface="Tahoma"/>
              <a:ea typeface="Tahoma"/>
              <a:cs typeface="Tahoma"/>
              <a:sym typeface="Tahoma"/>
            </a:endParaRPr>
          </a:p>
        </p:txBody>
      </p:sp>
      <p:pic>
        <p:nvPicPr>
          <p:cNvPr id="3921" name="Google Shape;3921;p15"/>
          <p:cNvPicPr preferRelativeResize="0"/>
          <p:nvPr/>
        </p:nvPicPr>
        <p:blipFill rotWithShape="1">
          <a:blip r:embed="rId4">
            <a:alphaModFix/>
          </a:blip>
          <a:srcRect b="69363" l="0" r="0" t="0"/>
          <a:stretch/>
        </p:blipFill>
        <p:spPr>
          <a:xfrm>
            <a:off x="533400" y="1432927"/>
            <a:ext cx="6781800" cy="13102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16"/>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Intuition Behind Cost Function</a:t>
            </a:r>
            <a:endParaRPr b="1" sz="2400">
              <a:latin typeface="Arial"/>
              <a:ea typeface="Arial"/>
              <a:cs typeface="Arial"/>
              <a:sym typeface="Arial"/>
            </a:endParaRPr>
          </a:p>
        </p:txBody>
      </p:sp>
      <p:pic>
        <p:nvPicPr>
          <p:cNvPr id="3927" name="Google Shape;3927;p16"/>
          <p:cNvPicPr preferRelativeResize="0"/>
          <p:nvPr/>
        </p:nvPicPr>
        <p:blipFill rotWithShape="1">
          <a:blip r:embed="rId3">
            <a:alphaModFix/>
          </a:blip>
          <a:srcRect b="0" l="0" r="0" t="0"/>
          <a:stretch/>
        </p:blipFill>
        <p:spPr>
          <a:xfrm>
            <a:off x="2239136" y="5791200"/>
            <a:ext cx="1692655" cy="533400"/>
          </a:xfrm>
          <a:prstGeom prst="rect">
            <a:avLst/>
          </a:prstGeom>
          <a:noFill/>
          <a:ln>
            <a:noFill/>
          </a:ln>
        </p:spPr>
      </p:pic>
      <p:sp>
        <p:nvSpPr>
          <p:cNvPr id="3928" name="Google Shape;3928;p16"/>
          <p:cNvSpPr txBox="1"/>
          <p:nvPr/>
        </p:nvSpPr>
        <p:spPr>
          <a:xfrm>
            <a:off x="762000" y="5791200"/>
            <a:ext cx="14771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a:t>
            </a:r>
            <a:endParaRPr b="0" i="0" sz="1400" u="none" cap="none" strike="noStrike">
              <a:solidFill>
                <a:srgbClr val="000000"/>
              </a:solidFill>
              <a:latin typeface="Tahoma"/>
              <a:ea typeface="Tahoma"/>
              <a:cs typeface="Tahoma"/>
              <a:sym typeface="Tahoma"/>
            </a:endParaRPr>
          </a:p>
        </p:txBody>
      </p:sp>
      <p:pic>
        <p:nvPicPr>
          <p:cNvPr id="3929" name="Google Shape;3929;p16"/>
          <p:cNvPicPr preferRelativeResize="0"/>
          <p:nvPr/>
        </p:nvPicPr>
        <p:blipFill rotWithShape="1">
          <a:blip r:embed="rId4">
            <a:alphaModFix/>
          </a:blip>
          <a:srcRect b="0" l="0" r="0" t="0"/>
          <a:stretch/>
        </p:blipFill>
        <p:spPr>
          <a:xfrm>
            <a:off x="533400" y="1432926"/>
            <a:ext cx="6721426" cy="4358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7" name="Shape 3937"/>
        <p:cNvGrpSpPr/>
        <p:nvPr/>
      </p:nvGrpSpPr>
      <p:grpSpPr>
        <a:xfrm>
          <a:off x="0" y="0"/>
          <a:ext cx="0" cy="0"/>
          <a:chOff x="0" y="0"/>
          <a:chExt cx="0" cy="0"/>
        </a:xfrm>
      </p:grpSpPr>
      <p:sp>
        <p:nvSpPr>
          <p:cNvPr id="3938" name="Google Shape;3938;p17"/>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Intuition Behind Cost Function</a:t>
            </a:r>
            <a:endParaRPr b="1" sz="2400">
              <a:latin typeface="Arial"/>
              <a:ea typeface="Arial"/>
              <a:cs typeface="Arial"/>
              <a:sym typeface="Arial"/>
            </a:endParaRPr>
          </a:p>
        </p:txBody>
      </p:sp>
      <p:pic>
        <p:nvPicPr>
          <p:cNvPr id="3939" name="Google Shape;3939;p17"/>
          <p:cNvPicPr preferRelativeResize="0"/>
          <p:nvPr/>
        </p:nvPicPr>
        <p:blipFill rotWithShape="1">
          <a:blip r:embed="rId3">
            <a:alphaModFix/>
          </a:blip>
          <a:srcRect b="0" l="0" r="0" t="14306"/>
          <a:stretch/>
        </p:blipFill>
        <p:spPr>
          <a:xfrm>
            <a:off x="295255" y="1600200"/>
            <a:ext cx="7105689" cy="45668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3" name="Shape 3943"/>
        <p:cNvGrpSpPr/>
        <p:nvPr/>
      </p:nvGrpSpPr>
      <p:grpSpPr>
        <a:xfrm>
          <a:off x="0" y="0"/>
          <a:ext cx="0" cy="0"/>
          <a:chOff x="0" y="0"/>
          <a:chExt cx="0" cy="0"/>
        </a:xfrm>
      </p:grpSpPr>
      <p:sp>
        <p:nvSpPr>
          <p:cNvPr id="3944" name="Google Shape;3944;p18"/>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Intuition Behind Cost Function</a:t>
            </a:r>
            <a:endParaRPr b="1" sz="2400">
              <a:latin typeface="Arial"/>
              <a:ea typeface="Arial"/>
              <a:cs typeface="Arial"/>
              <a:sym typeface="Arial"/>
            </a:endParaRPr>
          </a:p>
        </p:txBody>
      </p:sp>
      <p:pic>
        <p:nvPicPr>
          <p:cNvPr id="3945" name="Google Shape;3945;p18"/>
          <p:cNvPicPr preferRelativeResize="0"/>
          <p:nvPr/>
        </p:nvPicPr>
        <p:blipFill rotWithShape="1">
          <a:blip r:embed="rId3">
            <a:alphaModFix/>
          </a:blip>
          <a:srcRect b="0" l="0" r="0" t="0"/>
          <a:stretch/>
        </p:blipFill>
        <p:spPr>
          <a:xfrm>
            <a:off x="2239136" y="5791200"/>
            <a:ext cx="1692655" cy="533400"/>
          </a:xfrm>
          <a:prstGeom prst="rect">
            <a:avLst/>
          </a:prstGeom>
          <a:noFill/>
          <a:ln>
            <a:noFill/>
          </a:ln>
        </p:spPr>
      </p:pic>
      <p:sp>
        <p:nvSpPr>
          <p:cNvPr id="3946" name="Google Shape;3946;p18"/>
          <p:cNvSpPr txBox="1"/>
          <p:nvPr/>
        </p:nvSpPr>
        <p:spPr>
          <a:xfrm>
            <a:off x="762000" y="5791200"/>
            <a:ext cx="14771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a:t>
            </a:r>
            <a:endParaRPr b="0" i="0" sz="1400" u="none" cap="none" strike="noStrike">
              <a:solidFill>
                <a:srgbClr val="000000"/>
              </a:solidFill>
              <a:latin typeface="Tahoma"/>
              <a:ea typeface="Tahoma"/>
              <a:cs typeface="Tahoma"/>
              <a:sym typeface="Tahoma"/>
            </a:endParaRPr>
          </a:p>
        </p:txBody>
      </p:sp>
      <p:pic>
        <p:nvPicPr>
          <p:cNvPr id="3947" name="Google Shape;3947;p18"/>
          <p:cNvPicPr preferRelativeResize="0"/>
          <p:nvPr/>
        </p:nvPicPr>
        <p:blipFill rotWithShape="1">
          <a:blip r:embed="rId4">
            <a:alphaModFix/>
          </a:blip>
          <a:srcRect b="0" l="0" r="0" t="0"/>
          <a:stretch/>
        </p:blipFill>
        <p:spPr>
          <a:xfrm>
            <a:off x="267771" y="1548838"/>
            <a:ext cx="7352229" cy="42423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1" name="Shape 3951"/>
        <p:cNvGrpSpPr/>
        <p:nvPr/>
      </p:nvGrpSpPr>
      <p:grpSpPr>
        <a:xfrm>
          <a:off x="0" y="0"/>
          <a:ext cx="0" cy="0"/>
          <a:chOff x="0" y="0"/>
          <a:chExt cx="0" cy="0"/>
        </a:xfrm>
      </p:grpSpPr>
      <p:pic>
        <p:nvPicPr>
          <p:cNvPr id="3952" name="Google Shape;3952;p19"/>
          <p:cNvPicPr preferRelativeResize="0"/>
          <p:nvPr>
            <p:ph idx="1" type="body"/>
          </p:nvPr>
        </p:nvPicPr>
        <p:blipFill rotWithShape="1">
          <a:blip r:embed="rId3">
            <a:alphaModFix/>
          </a:blip>
          <a:srcRect b="6735" l="21603" r="23496" t="15818"/>
          <a:stretch/>
        </p:blipFill>
        <p:spPr>
          <a:xfrm>
            <a:off x="152400" y="1447800"/>
            <a:ext cx="4800600" cy="3810000"/>
          </a:xfrm>
          <a:prstGeom prst="rect">
            <a:avLst/>
          </a:prstGeom>
          <a:noFill/>
          <a:ln>
            <a:noFill/>
          </a:ln>
        </p:spPr>
      </p:pic>
      <p:sp>
        <p:nvSpPr>
          <p:cNvPr id="3953" name="Google Shape;3953;p1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228600" lvl="0" marL="457200" rtl="0" algn="l">
              <a:lnSpc>
                <a:spcPct val="100000"/>
              </a:lnSpc>
              <a:spcBef>
                <a:spcPts val="0"/>
              </a:spcBef>
              <a:spcAft>
                <a:spcPts val="0"/>
              </a:spcAft>
              <a:buClr>
                <a:schemeClr val="dk1"/>
              </a:buClr>
              <a:buSzPts val="3600"/>
              <a:buNone/>
            </a:pPr>
            <a:r>
              <a:rPr lang="en-US" sz="2400">
                <a:latin typeface="Arial"/>
                <a:ea typeface="Arial"/>
                <a:cs typeface="Arial"/>
                <a:sym typeface="Arial"/>
              </a:rPr>
              <a:t>Notion of Maxima and Minima of a function </a:t>
            </a:r>
            <a:endParaRPr/>
          </a:p>
          <a:p>
            <a:pPr indent="-228600" lvl="0" marL="457200" rtl="0" algn="l">
              <a:lnSpc>
                <a:spcPct val="100000"/>
              </a:lnSpc>
              <a:spcBef>
                <a:spcPts val="0"/>
              </a:spcBef>
              <a:spcAft>
                <a:spcPts val="0"/>
              </a:spcAft>
              <a:buClr>
                <a:schemeClr val="dk1"/>
              </a:buClr>
              <a:buSzPts val="3600"/>
              <a:buNone/>
            </a:pPr>
            <a:r>
              <a:rPr lang="en-US" sz="2000">
                <a:solidFill>
                  <a:srgbClr val="C00000"/>
                </a:solidFill>
                <a:latin typeface="Arial"/>
                <a:ea typeface="Arial"/>
                <a:cs typeface="Arial"/>
                <a:sym typeface="Arial"/>
              </a:rPr>
              <a:t>In General</a:t>
            </a:r>
            <a:endParaRPr sz="2000">
              <a:solidFill>
                <a:srgbClr val="C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7" name="Shape 3957"/>
        <p:cNvGrpSpPr/>
        <p:nvPr/>
      </p:nvGrpSpPr>
      <p:grpSpPr>
        <a:xfrm>
          <a:off x="0" y="0"/>
          <a:ext cx="0" cy="0"/>
          <a:chOff x="0" y="0"/>
          <a:chExt cx="0" cy="0"/>
        </a:xfrm>
      </p:grpSpPr>
      <p:sp>
        <p:nvSpPr>
          <p:cNvPr id="3958" name="Google Shape;3958;p20"/>
          <p:cNvSpPr txBox="1"/>
          <p:nvPr>
            <p:ph idx="1" type="body"/>
          </p:nvPr>
        </p:nvSpPr>
        <p:spPr>
          <a:xfrm>
            <a:off x="304800" y="1493837"/>
            <a:ext cx="3352800" cy="411163"/>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80"/>
              </a:spcBef>
              <a:spcAft>
                <a:spcPts val="0"/>
              </a:spcAft>
              <a:buClr>
                <a:srgbClr val="101141"/>
              </a:buClr>
              <a:buSzPts val="2400"/>
              <a:buFont typeface="Arial"/>
              <a:buNone/>
            </a:pPr>
            <a:r>
              <a:t/>
            </a:r>
            <a:endParaRPr sz="1800"/>
          </a:p>
          <a:p>
            <a:pPr indent="-228600" lvl="0" marL="457200" marR="0" rtl="0" algn="l">
              <a:lnSpc>
                <a:spcPct val="100000"/>
              </a:lnSpc>
              <a:spcBef>
                <a:spcPts val="480"/>
              </a:spcBef>
              <a:spcAft>
                <a:spcPts val="0"/>
              </a:spcAft>
              <a:buClr>
                <a:srgbClr val="101141"/>
              </a:buClr>
              <a:buSzPts val="2400"/>
              <a:buFont typeface="Arial"/>
              <a:buNone/>
            </a:pPr>
            <a:r>
              <a:t/>
            </a:r>
            <a:endParaRPr sz="1800"/>
          </a:p>
        </p:txBody>
      </p:sp>
      <p:sp>
        <p:nvSpPr>
          <p:cNvPr id="3959" name="Google Shape;3959;p2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Clr>
                <a:schemeClr val="dk1"/>
              </a:buClr>
              <a:buSzPts val="3600"/>
              <a:buNone/>
            </a:pPr>
            <a:r>
              <a:rPr lang="en-US" sz="2400">
                <a:latin typeface="Arial"/>
                <a:ea typeface="Arial"/>
                <a:cs typeface="Arial"/>
                <a:sym typeface="Arial"/>
              </a:rPr>
              <a:t>Notion of Maxima and Minima of a function </a:t>
            </a:r>
            <a:endParaRPr/>
          </a:p>
          <a:p>
            <a:pPr indent="-228600" lvl="0" marL="457200" rtl="0" algn="l">
              <a:lnSpc>
                <a:spcPct val="100000"/>
              </a:lnSpc>
              <a:spcBef>
                <a:spcPts val="0"/>
              </a:spcBef>
              <a:spcAft>
                <a:spcPts val="0"/>
              </a:spcAft>
              <a:buClr>
                <a:schemeClr val="dk1"/>
              </a:buClr>
              <a:buSzPts val="3600"/>
              <a:buNone/>
            </a:pPr>
            <a:r>
              <a:rPr lang="en-US" sz="2000">
                <a:solidFill>
                  <a:srgbClr val="C00000"/>
                </a:solidFill>
                <a:latin typeface="Arial"/>
                <a:ea typeface="Arial"/>
                <a:cs typeface="Arial"/>
                <a:sym typeface="Arial"/>
              </a:rPr>
              <a:t>In Machine Learning</a:t>
            </a:r>
            <a:endParaRPr sz="2000">
              <a:solidFill>
                <a:srgbClr val="C00000"/>
              </a:solidFill>
            </a:endParaRPr>
          </a:p>
        </p:txBody>
      </p:sp>
      <p:graphicFrame>
        <p:nvGraphicFramePr>
          <p:cNvPr id="3960" name="Google Shape;3960;p20"/>
          <p:cNvGraphicFramePr/>
          <p:nvPr/>
        </p:nvGraphicFramePr>
        <p:xfrm>
          <a:off x="677349" y="4038600"/>
          <a:ext cx="3000000" cy="3000000"/>
        </p:xfrm>
        <a:graphic>
          <a:graphicData uri="http://schemas.openxmlformats.org/drawingml/2006/table">
            <a:tbl>
              <a:tblPr bandRow="1" firstRow="1">
                <a:noFill/>
                <a:tableStyleId>{847106CD-289F-4D38-BEE0-77216D08900E}</a:tableStyleId>
              </a:tblPr>
              <a:tblGrid>
                <a:gridCol w="1143000"/>
                <a:gridCol w="1102750"/>
              </a:tblGrid>
              <a:tr h="8607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Mileage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(in </a:t>
                      </a:r>
                      <a:r>
                        <a:rPr b="1" i="0" lang="en-US" sz="1600" u="none" cap="none" strike="noStrike">
                          <a:solidFill>
                            <a:schemeClr val="dk1"/>
                          </a:solidFill>
                          <a:latin typeface="Arial"/>
                          <a:ea typeface="Arial"/>
                          <a:cs typeface="Arial"/>
                          <a:sym typeface="Arial"/>
                        </a:rPr>
                        <a:t>kmpl</a:t>
                      </a:r>
                      <a:r>
                        <a:rPr b="0" i="0" lang="en-US" sz="1600" u="none" cap="none" strike="noStrike">
                          <a:solidFill>
                            <a:schemeClr val="dk1"/>
                          </a:solidFill>
                          <a:latin typeface="Arial"/>
                          <a:ea typeface="Arial"/>
                          <a:cs typeface="Arial"/>
                          <a:sym typeface="Arial"/>
                        </a:rPr>
                        <a:t>)</a:t>
                      </a:r>
                      <a:endParaRPr b="1"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Car Price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(in cr)</a:t>
                      </a:r>
                      <a:endParaRPr b="1" i="1"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9.8</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10.48</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9.12</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1.75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9.5</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6.95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2.51</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F2F2F2"/>
                    </a:solidFill>
                  </a:tcPr>
                </a:tc>
              </a:tr>
            </a:tbl>
          </a:graphicData>
        </a:graphic>
      </p:graphicFrame>
      <p:sp>
        <p:nvSpPr>
          <p:cNvPr id="3961" name="Google Shape;3961;p20"/>
          <p:cNvSpPr/>
          <p:nvPr/>
        </p:nvSpPr>
        <p:spPr>
          <a:xfrm>
            <a:off x="457200" y="1493837"/>
            <a:ext cx="2733675" cy="38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CarPrice = 1 + 0.05Mileage </a:t>
            </a:r>
            <a:endParaRPr b="0" i="0" sz="1600" u="none" cap="none" strike="noStrike">
              <a:solidFill>
                <a:srgbClr val="000000"/>
              </a:solidFill>
              <a:latin typeface="Calibri"/>
              <a:ea typeface="Calibri"/>
              <a:cs typeface="Calibri"/>
              <a:sym typeface="Calibri"/>
            </a:endParaRPr>
          </a:p>
        </p:txBody>
      </p:sp>
      <p:sp>
        <p:nvSpPr>
          <p:cNvPr id="3962" name="Google Shape;3962;p20"/>
          <p:cNvSpPr/>
          <p:nvPr/>
        </p:nvSpPr>
        <p:spPr>
          <a:xfrm>
            <a:off x="457199" y="2073274"/>
            <a:ext cx="2733675" cy="38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CarPrice = 1 + 0.25Mileage </a:t>
            </a:r>
            <a:endParaRPr b="0" i="0" sz="1600" u="none" cap="none" strike="noStrike">
              <a:solidFill>
                <a:srgbClr val="000000"/>
              </a:solidFill>
              <a:latin typeface="Calibri"/>
              <a:ea typeface="Calibri"/>
              <a:cs typeface="Calibri"/>
              <a:sym typeface="Calibri"/>
            </a:endParaRPr>
          </a:p>
        </p:txBody>
      </p:sp>
      <p:sp>
        <p:nvSpPr>
          <p:cNvPr id="3963" name="Google Shape;3963;p20"/>
          <p:cNvSpPr/>
          <p:nvPr/>
        </p:nvSpPr>
        <p:spPr>
          <a:xfrm>
            <a:off x="457198" y="2663822"/>
            <a:ext cx="2733675" cy="381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CarPrice = 1 + 0.75Mileage </a:t>
            </a:r>
            <a:endParaRPr b="0" i="0" sz="1400" u="none" cap="none" strike="noStrike">
              <a:solidFill>
                <a:srgbClr val="000000"/>
              </a:solidFill>
              <a:latin typeface="Arial"/>
              <a:ea typeface="Arial"/>
              <a:cs typeface="Arial"/>
              <a:sym typeface="Arial"/>
            </a:endParaRPr>
          </a:p>
        </p:txBody>
      </p:sp>
      <p:pic>
        <p:nvPicPr>
          <p:cNvPr id="3964" name="Google Shape;3964;p20"/>
          <p:cNvPicPr preferRelativeResize="0"/>
          <p:nvPr/>
        </p:nvPicPr>
        <p:blipFill rotWithShape="1">
          <a:blip r:embed="rId3">
            <a:alphaModFix/>
          </a:blip>
          <a:srcRect b="5534" l="19999" r="29280" t="13766"/>
          <a:stretch/>
        </p:blipFill>
        <p:spPr>
          <a:xfrm>
            <a:off x="3429000" y="1378634"/>
            <a:ext cx="4899074" cy="4336366"/>
          </a:xfrm>
          <a:prstGeom prst="rect">
            <a:avLst/>
          </a:prstGeom>
          <a:noFill/>
          <a:ln>
            <a:noFill/>
          </a:ln>
        </p:spPr>
      </p:pic>
      <p:sp>
        <p:nvSpPr>
          <p:cNvPr id="3965" name="Google Shape;3965;p20"/>
          <p:cNvSpPr txBox="1"/>
          <p:nvPr/>
        </p:nvSpPr>
        <p:spPr>
          <a:xfrm>
            <a:off x="7543800" y="3761601"/>
            <a:ext cx="140981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Weight of Mileage</a:t>
            </a:r>
            <a:endParaRPr b="0" i="0" sz="1200" u="none" cap="none" strike="noStrike">
              <a:solidFill>
                <a:srgbClr val="000000"/>
              </a:solidFill>
              <a:latin typeface="Arial"/>
              <a:ea typeface="Arial"/>
              <a:cs typeface="Arial"/>
              <a:sym typeface="Arial"/>
            </a:endParaRPr>
          </a:p>
        </p:txBody>
      </p:sp>
      <p:sp>
        <p:nvSpPr>
          <p:cNvPr id="3966" name="Google Shape;3966;p20"/>
          <p:cNvSpPr txBox="1"/>
          <p:nvPr/>
        </p:nvSpPr>
        <p:spPr>
          <a:xfrm>
            <a:off x="2913574" y="5652441"/>
            <a:ext cx="167866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Sum of absolute 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Training Error</a:t>
            </a:r>
            <a:endParaRPr b="0" i="0" sz="1200" u="none" cap="none" strike="noStrike">
              <a:solidFill>
                <a:srgbClr val="000000"/>
              </a:solidFill>
              <a:latin typeface="Arial"/>
              <a:ea typeface="Arial"/>
              <a:cs typeface="Arial"/>
              <a:sym typeface="Arial"/>
            </a:endParaRPr>
          </a:p>
        </p:txBody>
      </p:sp>
      <p:sp>
        <p:nvSpPr>
          <p:cNvPr id="3967" name="Google Shape;3967;p20"/>
          <p:cNvSpPr/>
          <p:nvPr/>
        </p:nvSpPr>
        <p:spPr>
          <a:xfrm>
            <a:off x="4191000" y="3802358"/>
            <a:ext cx="228600" cy="138500"/>
          </a:xfrm>
          <a:prstGeom prst="star4">
            <a:avLst>
              <a:gd fmla="val 12500" name="adj"/>
            </a:avLst>
          </a:prstGeom>
          <a:solidFill>
            <a:srgbClr val="CCCC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968" name="Google Shape;3968;p20"/>
          <p:cNvSpPr/>
          <p:nvPr/>
        </p:nvSpPr>
        <p:spPr>
          <a:xfrm>
            <a:off x="4592239" y="5142869"/>
            <a:ext cx="228600" cy="138500"/>
          </a:xfrm>
          <a:prstGeom prst="star4">
            <a:avLst>
              <a:gd fmla="val 12500" name="adj"/>
            </a:avLst>
          </a:prstGeom>
          <a:solidFill>
            <a:srgbClr val="CCCC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969" name="Google Shape;3969;p20"/>
          <p:cNvSpPr/>
          <p:nvPr/>
        </p:nvSpPr>
        <p:spPr>
          <a:xfrm>
            <a:off x="5059985" y="3403251"/>
            <a:ext cx="228600" cy="138500"/>
          </a:xfrm>
          <a:prstGeom prst="star4">
            <a:avLst>
              <a:gd fmla="val 12500" name="adj"/>
            </a:avLst>
          </a:prstGeom>
          <a:solidFill>
            <a:srgbClr val="CCCC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ahoma"/>
              <a:buNone/>
            </a:pPr>
            <a:r>
              <a:t/>
            </a:r>
            <a:endParaRPr b="0" i="0" sz="1600" u="none" cap="none" strike="noStrike">
              <a:solidFill>
                <a:srgbClr val="FFFFFF"/>
              </a:solidFill>
              <a:latin typeface="Calibri"/>
              <a:ea typeface="Calibri"/>
              <a:cs typeface="Calibri"/>
              <a:sym typeface="Calibri"/>
            </a:endParaRPr>
          </a:p>
        </p:txBody>
      </p:sp>
      <p:sp>
        <p:nvSpPr>
          <p:cNvPr id="3970" name="Google Shape;3970;p20"/>
          <p:cNvSpPr txBox="1"/>
          <p:nvPr/>
        </p:nvSpPr>
        <p:spPr>
          <a:xfrm>
            <a:off x="3736236" y="3720703"/>
            <a:ext cx="4905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ahoma"/>
              <a:buNone/>
            </a:pPr>
            <a:r>
              <a:rPr b="0" i="0" lang="en-US" sz="1200" u="none" cap="none" strike="noStrike">
                <a:solidFill>
                  <a:srgbClr val="000000"/>
                </a:solidFill>
                <a:latin typeface="Tahoma"/>
                <a:ea typeface="Tahoma"/>
                <a:cs typeface="Tahoma"/>
                <a:sym typeface="Tahoma"/>
              </a:rPr>
              <a:t>15.3</a:t>
            </a:r>
            <a:endParaRPr b="0" i="0" sz="1200" u="none" cap="none" strike="noStrike">
              <a:solidFill>
                <a:srgbClr val="000000"/>
              </a:solidFill>
              <a:latin typeface="Tahoma"/>
              <a:ea typeface="Tahoma"/>
              <a:cs typeface="Tahoma"/>
              <a:sym typeface="Tahoma"/>
            </a:endParaRPr>
          </a:p>
        </p:txBody>
      </p:sp>
      <p:sp>
        <p:nvSpPr>
          <p:cNvPr id="3971" name="Google Shape;3971;p20"/>
          <p:cNvSpPr txBox="1"/>
          <p:nvPr/>
        </p:nvSpPr>
        <p:spPr>
          <a:xfrm>
            <a:off x="4833767" y="5073619"/>
            <a:ext cx="4905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ahoma"/>
              <a:buNone/>
            </a:pPr>
            <a:r>
              <a:rPr b="0" i="0" lang="en-US" sz="1200" u="none" cap="none" strike="noStrike">
                <a:solidFill>
                  <a:srgbClr val="000000"/>
                </a:solidFill>
                <a:latin typeface="Tahoma"/>
                <a:ea typeface="Tahoma"/>
                <a:cs typeface="Tahoma"/>
                <a:sym typeface="Tahoma"/>
              </a:rPr>
              <a:t>12.4</a:t>
            </a:r>
            <a:endParaRPr b="0" i="0" sz="1200" u="none" cap="none" strike="noStrike">
              <a:solidFill>
                <a:srgbClr val="000000"/>
              </a:solidFill>
              <a:latin typeface="Tahoma"/>
              <a:ea typeface="Tahoma"/>
              <a:cs typeface="Tahoma"/>
              <a:sym typeface="Tahoma"/>
            </a:endParaRPr>
          </a:p>
        </p:txBody>
      </p:sp>
      <p:sp>
        <p:nvSpPr>
          <p:cNvPr id="3972" name="Google Shape;3972;p20"/>
          <p:cNvSpPr txBox="1"/>
          <p:nvPr/>
        </p:nvSpPr>
        <p:spPr>
          <a:xfrm>
            <a:off x="5191125" y="3334002"/>
            <a:ext cx="4905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ahoma"/>
              <a:buNone/>
            </a:pPr>
            <a:r>
              <a:rPr b="0" i="0" lang="en-US" sz="1200" u="none" cap="none" strike="noStrike">
                <a:solidFill>
                  <a:srgbClr val="000000"/>
                </a:solidFill>
                <a:latin typeface="Tahoma"/>
                <a:ea typeface="Tahoma"/>
                <a:cs typeface="Tahoma"/>
                <a:sym typeface="Tahoma"/>
              </a:rPr>
              <a:t>15.7</a:t>
            </a:r>
            <a:endParaRPr b="0" i="0" sz="1200" u="none" cap="none" strike="noStrike">
              <a:solidFill>
                <a:srgbClr val="000000"/>
              </a:solidFill>
              <a:latin typeface="Tahoma"/>
              <a:ea typeface="Tahoma"/>
              <a:cs typeface="Tahoma"/>
              <a:sym typeface="Tahoma"/>
            </a:endParaRPr>
          </a:p>
        </p:txBody>
      </p:sp>
      <p:cxnSp>
        <p:nvCxnSpPr>
          <p:cNvPr id="3973" name="Google Shape;3973;p20"/>
          <p:cNvCxnSpPr>
            <a:stCxn id="3961" idx="3"/>
          </p:cNvCxnSpPr>
          <p:nvPr/>
        </p:nvCxnSpPr>
        <p:spPr>
          <a:xfrm>
            <a:off x="3190875" y="1684337"/>
            <a:ext cx="1173900" cy="2036400"/>
          </a:xfrm>
          <a:prstGeom prst="curvedConnector2">
            <a:avLst/>
          </a:prstGeom>
          <a:noFill/>
          <a:ln cap="flat" cmpd="sng" w="9525">
            <a:solidFill>
              <a:schemeClr val="dk1"/>
            </a:solidFill>
            <a:prstDash val="solid"/>
            <a:round/>
            <a:headEnd len="sm" w="sm" type="none"/>
            <a:tailEnd len="med" w="med" type="triangle"/>
          </a:ln>
        </p:spPr>
      </p:cxnSp>
      <p:cxnSp>
        <p:nvCxnSpPr>
          <p:cNvPr id="3974" name="Google Shape;3974;p20"/>
          <p:cNvCxnSpPr>
            <a:stCxn id="3962" idx="1"/>
          </p:cNvCxnSpPr>
          <p:nvPr/>
        </p:nvCxnSpPr>
        <p:spPr>
          <a:xfrm>
            <a:off x="457199" y="2263774"/>
            <a:ext cx="3944700" cy="2879100"/>
          </a:xfrm>
          <a:prstGeom prst="curvedConnector3">
            <a:avLst>
              <a:gd fmla="val -5795" name="adj1"/>
            </a:avLst>
          </a:prstGeom>
          <a:noFill/>
          <a:ln cap="flat" cmpd="sng" w="9525">
            <a:solidFill>
              <a:schemeClr val="dk1"/>
            </a:solidFill>
            <a:prstDash val="solid"/>
            <a:round/>
            <a:headEnd len="sm" w="sm" type="none"/>
            <a:tailEnd len="med" w="med" type="triangle"/>
          </a:ln>
        </p:spPr>
      </p:cxnSp>
      <p:cxnSp>
        <p:nvCxnSpPr>
          <p:cNvPr id="3975" name="Google Shape;3975;p20"/>
          <p:cNvCxnSpPr>
            <a:stCxn id="3963" idx="3"/>
          </p:cNvCxnSpPr>
          <p:nvPr/>
        </p:nvCxnSpPr>
        <p:spPr>
          <a:xfrm>
            <a:off x="3190873" y="2854322"/>
            <a:ext cx="1784100" cy="479700"/>
          </a:xfrm>
          <a:prstGeom prst="curvedConnector3">
            <a:avLst>
              <a:gd fmla="val 50000" name="adj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9" name="Shape 3979"/>
        <p:cNvGrpSpPr/>
        <p:nvPr/>
      </p:nvGrpSpPr>
      <p:grpSpPr>
        <a:xfrm>
          <a:off x="0" y="0"/>
          <a:ext cx="0" cy="0"/>
          <a:chOff x="0" y="0"/>
          <a:chExt cx="0" cy="0"/>
        </a:xfrm>
      </p:grpSpPr>
      <p:sp>
        <p:nvSpPr>
          <p:cNvPr id="3980" name="Google Shape;3980;p21"/>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0"/>
              </a:spcBef>
              <a:spcAft>
                <a:spcPts val="0"/>
              </a:spcAft>
              <a:buSzPts val="3600"/>
              <a:buNone/>
            </a:pPr>
            <a:r>
              <a:rPr lang="en-US" sz="2400">
                <a:latin typeface="Arial"/>
                <a:ea typeface="Arial"/>
                <a:cs typeface="Arial"/>
                <a:sym typeface="Arial"/>
              </a:rPr>
              <a:t>Convex Function</a:t>
            </a:r>
            <a:endParaRPr sz="2400">
              <a:latin typeface="Arial"/>
              <a:ea typeface="Arial"/>
              <a:cs typeface="Arial"/>
              <a:sym typeface="Arial"/>
            </a:endParaRPr>
          </a:p>
        </p:txBody>
      </p:sp>
      <p:pic>
        <p:nvPicPr>
          <p:cNvPr id="3981" name="Google Shape;3981;p21"/>
          <p:cNvPicPr preferRelativeResize="0"/>
          <p:nvPr/>
        </p:nvPicPr>
        <p:blipFill rotWithShape="1">
          <a:blip r:embed="rId3">
            <a:alphaModFix/>
          </a:blip>
          <a:srcRect b="0" l="20000" r="0" t="0"/>
          <a:stretch/>
        </p:blipFill>
        <p:spPr>
          <a:xfrm>
            <a:off x="457200" y="1447800"/>
            <a:ext cx="3810000" cy="3352800"/>
          </a:xfrm>
          <a:prstGeom prst="rect">
            <a:avLst/>
          </a:prstGeom>
          <a:noFill/>
          <a:ln>
            <a:noFill/>
          </a:ln>
        </p:spPr>
      </p:pic>
      <p:sp>
        <p:nvSpPr>
          <p:cNvPr id="3982" name="Google Shape;3982;p21"/>
          <p:cNvSpPr/>
          <p:nvPr/>
        </p:nvSpPr>
        <p:spPr>
          <a:xfrm>
            <a:off x="293914" y="5105400"/>
            <a:ext cx="8153400" cy="128753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0" i="0" lang="en-US" sz="1800" u="sng" cap="none" strike="noStrike">
                <a:solidFill>
                  <a:srgbClr val="0000FF"/>
                </a:solidFill>
                <a:latin typeface="Arial"/>
                <a:ea typeface="Arial"/>
                <a:cs typeface="Arial"/>
                <a:sym typeface="Arial"/>
              </a:rPr>
              <a:t>Real-valued function</a:t>
            </a:r>
            <a:r>
              <a:rPr b="0" i="0" lang="en-US" sz="1800" u="none" cap="none" strike="noStrike">
                <a:solidFill>
                  <a:srgbClr val="000000"/>
                </a:solidFill>
                <a:latin typeface="Arial"/>
                <a:ea typeface="Arial"/>
                <a:cs typeface="Arial"/>
                <a:sym typeface="Arial"/>
              </a:rPr>
              <a:t> defined on an </a:t>
            </a:r>
            <a:r>
              <a:rPr b="0" i="1" lang="en-US" sz="1800" u="sng" cap="none" strike="noStrike">
                <a:solidFill>
                  <a:srgbClr val="0000FF"/>
                </a:solidFill>
                <a:latin typeface="Arial"/>
                <a:ea typeface="Arial"/>
                <a:cs typeface="Arial"/>
                <a:sym typeface="Arial"/>
              </a:rPr>
              <a:t>n</a:t>
            </a:r>
            <a:r>
              <a:rPr b="0" i="0" lang="en-US" sz="1800" u="sng" cap="none" strike="noStrike">
                <a:solidFill>
                  <a:srgbClr val="0000FF"/>
                </a:solidFill>
                <a:latin typeface="Arial"/>
                <a:ea typeface="Arial"/>
                <a:cs typeface="Arial"/>
                <a:sym typeface="Arial"/>
              </a:rPr>
              <a:t>-dimensional interval</a:t>
            </a:r>
            <a:r>
              <a:rPr b="0" i="0" lang="en-US" sz="1800" u="none" cap="none" strike="noStrike">
                <a:solidFill>
                  <a:srgbClr val="000000"/>
                </a:solidFill>
                <a:latin typeface="Arial"/>
                <a:ea typeface="Arial"/>
                <a:cs typeface="Arial"/>
                <a:sym typeface="Arial"/>
              </a:rPr>
              <a:t> is called </a:t>
            </a:r>
            <a:r>
              <a:rPr b="1" i="0" lang="en-US" sz="1800" u="none" cap="none" strike="noStrike">
                <a:solidFill>
                  <a:srgbClr val="000000"/>
                </a:solidFill>
                <a:latin typeface="Arial"/>
                <a:ea typeface="Arial"/>
                <a:cs typeface="Arial"/>
                <a:sym typeface="Arial"/>
              </a:rPr>
              <a:t>convex</a:t>
            </a:r>
            <a:r>
              <a:rPr b="0" i="0" lang="en-US" sz="1800" u="none" cap="none" strike="noStrike">
                <a:solidFill>
                  <a:srgbClr val="000000"/>
                </a:solidFill>
                <a:latin typeface="Arial"/>
                <a:ea typeface="Arial"/>
                <a:cs typeface="Arial"/>
                <a:sym typeface="Arial"/>
              </a:rPr>
              <a:t> if the </a:t>
            </a:r>
            <a:r>
              <a:rPr b="0" i="0" lang="en-US" sz="1800" u="sng" cap="none" strike="noStrike">
                <a:solidFill>
                  <a:srgbClr val="0000FF"/>
                </a:solidFill>
                <a:latin typeface="Arial"/>
                <a:ea typeface="Arial"/>
                <a:cs typeface="Arial"/>
                <a:sym typeface="Arial"/>
              </a:rPr>
              <a:t>line segment</a:t>
            </a:r>
            <a:r>
              <a:rPr b="0" i="0" lang="en-US" sz="1800" u="none" cap="none" strike="noStrike">
                <a:solidFill>
                  <a:srgbClr val="000000"/>
                </a:solidFill>
                <a:latin typeface="Arial"/>
                <a:ea typeface="Arial"/>
                <a:cs typeface="Arial"/>
                <a:sym typeface="Arial"/>
              </a:rPr>
              <a:t> between any two points on the </a:t>
            </a:r>
            <a:r>
              <a:rPr b="0" i="0" lang="en-US" sz="1800" u="sng" cap="none" strike="noStrike">
                <a:solidFill>
                  <a:srgbClr val="0000FF"/>
                </a:solidFill>
                <a:latin typeface="Arial"/>
                <a:ea typeface="Arial"/>
                <a:cs typeface="Arial"/>
                <a:sym typeface="Arial"/>
              </a:rPr>
              <a:t>graph of the function</a:t>
            </a:r>
            <a:r>
              <a:rPr b="0" i="0" lang="en-US" sz="1800" u="none" cap="none" strike="noStrike">
                <a:solidFill>
                  <a:srgbClr val="000000"/>
                </a:solidFill>
                <a:latin typeface="Arial"/>
                <a:ea typeface="Arial"/>
                <a:cs typeface="Arial"/>
                <a:sym typeface="Arial"/>
              </a:rPr>
              <a:t> lies above or on the graph</a:t>
            </a:r>
            <a:endParaRPr b="0" i="0" sz="1400" u="none" cap="none" strike="noStrike">
              <a:solidFill>
                <a:srgbClr val="000000"/>
              </a:solidFill>
              <a:latin typeface="Arial"/>
              <a:ea typeface="Arial"/>
              <a:cs typeface="Arial"/>
              <a:sym typeface="Arial"/>
            </a:endParaRPr>
          </a:p>
        </p:txBody>
      </p:sp>
      <p:sp>
        <p:nvSpPr>
          <p:cNvPr id="3983" name="Google Shape;3983;p21"/>
          <p:cNvSpPr txBox="1"/>
          <p:nvPr/>
        </p:nvSpPr>
        <p:spPr>
          <a:xfrm>
            <a:off x="289151" y="152400"/>
            <a:ext cx="6324600" cy="11430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50000"/>
              </a:lnSpc>
              <a:spcBef>
                <a:spcPts val="0"/>
              </a:spcBef>
              <a:spcAft>
                <a:spcPts val="0"/>
              </a:spcAft>
              <a:buClr>
                <a:srgbClr val="000000"/>
              </a:buClr>
              <a:buSzPts val="3600"/>
              <a:buFont typeface="Arial"/>
              <a:buNone/>
            </a:pPr>
            <a:r>
              <a:rPr b="1" i="0" lang="en-US" sz="2400" u="none" cap="none" strike="noStrike">
                <a:solidFill>
                  <a:srgbClr val="000000"/>
                </a:solidFill>
                <a:latin typeface="Arial"/>
                <a:ea typeface="Arial"/>
                <a:cs typeface="Arial"/>
                <a:sym typeface="Arial"/>
              </a:rPr>
              <a:t>                                     : Multivariate View</a:t>
            </a:r>
            <a:endParaRPr b="1" i="0" sz="2400" u="none" cap="none" strike="noStrike">
              <a:solidFill>
                <a:srgbClr val="000000"/>
              </a:solidFill>
              <a:latin typeface="Arial"/>
              <a:ea typeface="Arial"/>
              <a:cs typeface="Arial"/>
              <a:sym typeface="Arial"/>
            </a:endParaRPr>
          </a:p>
        </p:txBody>
      </p:sp>
      <p:pic>
        <p:nvPicPr>
          <p:cNvPr id="3984" name="Google Shape;3984;p21"/>
          <p:cNvPicPr preferRelativeResize="0"/>
          <p:nvPr/>
        </p:nvPicPr>
        <p:blipFill rotWithShape="1">
          <a:blip r:embed="rId4">
            <a:alphaModFix/>
          </a:blip>
          <a:srcRect b="0" l="0" r="0" t="0"/>
          <a:stretch/>
        </p:blipFill>
        <p:spPr>
          <a:xfrm>
            <a:off x="4419600" y="1589001"/>
            <a:ext cx="4170589" cy="3211599"/>
          </a:xfrm>
          <a:prstGeom prst="rect">
            <a:avLst/>
          </a:prstGeom>
          <a:noFill/>
          <a:ln>
            <a:noFill/>
          </a:ln>
        </p:spPr>
      </p:pic>
      <p:pic>
        <p:nvPicPr>
          <p:cNvPr id="3985" name="Google Shape;3985;p21"/>
          <p:cNvPicPr preferRelativeResize="0"/>
          <p:nvPr/>
        </p:nvPicPr>
        <p:blipFill rotWithShape="1">
          <a:blip r:embed="rId5">
            <a:alphaModFix/>
          </a:blip>
          <a:srcRect b="0" l="0" r="0" t="0"/>
          <a:stretch/>
        </p:blipFill>
        <p:spPr>
          <a:xfrm>
            <a:off x="4411412" y="1598526"/>
            <a:ext cx="4035902" cy="33165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9" name="Shape 3989"/>
        <p:cNvGrpSpPr/>
        <p:nvPr/>
      </p:nvGrpSpPr>
      <p:grpSpPr>
        <a:xfrm>
          <a:off x="0" y="0"/>
          <a:ext cx="0" cy="0"/>
          <a:chOff x="0" y="0"/>
          <a:chExt cx="0" cy="0"/>
        </a:xfrm>
      </p:grpSpPr>
      <p:sp>
        <p:nvSpPr>
          <p:cNvPr id="3990" name="Google Shape;3990;p22"/>
          <p:cNvSpPr txBox="1"/>
          <p:nvPr>
            <p:ph idx="4294967295" type="title"/>
          </p:nvPr>
        </p:nvSpPr>
        <p:spPr>
          <a:xfrm>
            <a:off x="-76200" y="2971800"/>
            <a:ext cx="91440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3200">
                <a:solidFill>
                  <a:srgbClr val="C00000"/>
                </a:solidFill>
              </a:rPr>
              <a:t>Learning Model Parameters</a:t>
            </a:r>
            <a:br>
              <a:rPr lang="en-US" sz="3200">
                <a:solidFill>
                  <a:srgbClr val="C00000"/>
                </a:solidFill>
              </a:rPr>
            </a:br>
            <a:br>
              <a:rPr lang="en-US" sz="3200">
                <a:solidFill>
                  <a:srgbClr val="C00000"/>
                </a:solidFill>
              </a:rPr>
            </a:br>
            <a:r>
              <a:rPr lang="en-US" sz="3200">
                <a:solidFill>
                  <a:srgbClr val="C00000"/>
                </a:solidFill>
              </a:rPr>
              <a:t>Closed Form Solution</a:t>
            </a:r>
            <a:endParaRPr sz="3200">
              <a:solidFill>
                <a:srgbClr val="C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4" name="Shape 3994"/>
        <p:cNvGrpSpPr/>
        <p:nvPr/>
      </p:nvGrpSpPr>
      <p:grpSpPr>
        <a:xfrm>
          <a:off x="0" y="0"/>
          <a:ext cx="0" cy="0"/>
          <a:chOff x="0" y="0"/>
          <a:chExt cx="0" cy="0"/>
        </a:xfrm>
      </p:grpSpPr>
      <p:sp>
        <p:nvSpPr>
          <p:cNvPr id="3995" name="Google Shape;3995;p23"/>
          <p:cNvSpPr txBox="1"/>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Vectorization</a:t>
            </a:r>
            <a:endParaRPr b="0" i="0" sz="2400" u="none" cap="none" strike="noStrike">
              <a:solidFill>
                <a:srgbClr val="000000"/>
              </a:solidFill>
              <a:latin typeface="Arial"/>
              <a:ea typeface="Arial"/>
              <a:cs typeface="Arial"/>
              <a:sym typeface="Arial"/>
            </a:endParaRPr>
          </a:p>
        </p:txBody>
      </p:sp>
      <p:pic>
        <p:nvPicPr>
          <p:cNvPr id="3996" name="Google Shape;3996;p23"/>
          <p:cNvPicPr preferRelativeResize="0"/>
          <p:nvPr/>
        </p:nvPicPr>
        <p:blipFill rotWithShape="1">
          <a:blip r:embed="rId3">
            <a:alphaModFix/>
          </a:blip>
          <a:srcRect b="0" l="0" r="0" t="0"/>
          <a:stretch/>
        </p:blipFill>
        <p:spPr>
          <a:xfrm>
            <a:off x="0" y="1447800"/>
            <a:ext cx="6218146" cy="3883515"/>
          </a:xfrm>
          <a:prstGeom prst="rect">
            <a:avLst/>
          </a:prstGeom>
          <a:noFill/>
          <a:ln>
            <a:noFill/>
          </a:ln>
        </p:spPr>
      </p:pic>
      <p:pic>
        <p:nvPicPr>
          <p:cNvPr id="3997" name="Google Shape;3997;p23"/>
          <p:cNvPicPr preferRelativeResize="0"/>
          <p:nvPr/>
        </p:nvPicPr>
        <p:blipFill rotWithShape="1">
          <a:blip r:embed="rId4">
            <a:alphaModFix/>
          </a:blip>
          <a:srcRect b="0" l="0" r="0" t="0"/>
          <a:stretch/>
        </p:blipFill>
        <p:spPr>
          <a:xfrm>
            <a:off x="7077277" y="838200"/>
            <a:ext cx="2066723" cy="2292295"/>
          </a:xfrm>
          <a:prstGeom prst="rect">
            <a:avLst/>
          </a:prstGeom>
          <a:noFill/>
          <a:ln>
            <a:noFill/>
          </a:ln>
        </p:spPr>
      </p:pic>
      <p:pic>
        <p:nvPicPr>
          <p:cNvPr id="3998" name="Google Shape;3998;p23"/>
          <p:cNvPicPr preferRelativeResize="0"/>
          <p:nvPr/>
        </p:nvPicPr>
        <p:blipFill rotWithShape="1">
          <a:blip r:embed="rId5">
            <a:alphaModFix/>
          </a:blip>
          <a:srcRect b="0" l="0" r="0" t="0"/>
          <a:stretch/>
        </p:blipFill>
        <p:spPr>
          <a:xfrm>
            <a:off x="838200" y="5483715"/>
            <a:ext cx="5944115" cy="87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5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Should I use ML on this problem?</a:t>
            </a:r>
            <a:endParaRPr/>
          </a:p>
          <a:p>
            <a:pPr indent="-385763" lvl="1" marL="685800" rtl="0" algn="l">
              <a:lnSpc>
                <a:spcPct val="100000"/>
              </a:lnSpc>
              <a:spcBef>
                <a:spcPts val="400"/>
              </a:spcBef>
              <a:spcAft>
                <a:spcPts val="0"/>
              </a:spcAft>
              <a:buSzPts val="2000"/>
              <a:buChar char="–"/>
            </a:pPr>
            <a:r>
              <a:rPr lang="en-US" sz="2000">
                <a:latin typeface="Cambria"/>
                <a:ea typeface="Cambria"/>
                <a:cs typeface="Cambria"/>
                <a:sym typeface="Cambria"/>
              </a:rPr>
              <a:t>Is there a pattern to detect?</a:t>
            </a:r>
            <a:endParaRPr/>
          </a:p>
          <a:p>
            <a:pPr indent="-385763" lvl="1" marL="685800" rtl="0" algn="l">
              <a:lnSpc>
                <a:spcPct val="100000"/>
              </a:lnSpc>
              <a:spcBef>
                <a:spcPts val="400"/>
              </a:spcBef>
              <a:spcAft>
                <a:spcPts val="0"/>
              </a:spcAft>
              <a:buSzPts val="2000"/>
              <a:buChar char="–"/>
            </a:pPr>
            <a:r>
              <a:rPr lang="en-US" sz="2000">
                <a:latin typeface="Cambria"/>
                <a:ea typeface="Cambria"/>
                <a:cs typeface="Cambria"/>
                <a:sym typeface="Cambria"/>
              </a:rPr>
              <a:t>Can I solve it analytically?</a:t>
            </a:r>
            <a:endParaRPr/>
          </a:p>
          <a:p>
            <a:pPr indent="-385763" lvl="1" marL="685800" rtl="0" algn="l">
              <a:lnSpc>
                <a:spcPct val="100000"/>
              </a:lnSpc>
              <a:spcBef>
                <a:spcPts val="400"/>
              </a:spcBef>
              <a:spcAft>
                <a:spcPts val="0"/>
              </a:spcAft>
              <a:buSzPts val="2000"/>
              <a:buChar char="–"/>
            </a:pPr>
            <a:r>
              <a:rPr lang="en-US" sz="2000">
                <a:latin typeface="Cambria"/>
                <a:ea typeface="Cambria"/>
                <a:cs typeface="Cambria"/>
                <a:sym typeface="Cambria"/>
              </a:rPr>
              <a:t>Do I have data?</a:t>
            </a:r>
            <a:endParaRPr/>
          </a:p>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 Gather and organize data. </a:t>
            </a:r>
            <a:endParaRPr/>
          </a:p>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Preprocessing, cleaning, visualizing. </a:t>
            </a:r>
            <a:endParaRPr/>
          </a:p>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Choosing a model, loss, regularization, ...</a:t>
            </a:r>
            <a:endParaRPr/>
          </a:p>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Optimization </a:t>
            </a:r>
            <a:endParaRPr/>
          </a:p>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Hyperparameter search</a:t>
            </a:r>
            <a:endParaRPr/>
          </a:p>
          <a:p>
            <a:pPr indent="-385763" lvl="0" marL="385763" rtl="0" algn="l">
              <a:lnSpc>
                <a:spcPct val="100000"/>
              </a:lnSpc>
              <a:spcBef>
                <a:spcPts val="400"/>
              </a:spcBef>
              <a:spcAft>
                <a:spcPts val="0"/>
              </a:spcAft>
              <a:buSzPts val="2000"/>
              <a:buFont typeface="Arial"/>
              <a:buAutoNum type="arabicPeriod"/>
            </a:pPr>
            <a:r>
              <a:rPr lang="en-US" sz="2000">
                <a:latin typeface="Cambria"/>
                <a:ea typeface="Cambria"/>
                <a:cs typeface="Cambria"/>
                <a:sym typeface="Cambria"/>
              </a:rPr>
              <a:t> Analyze performance and mistakes, and iterate back to step 5 (or 3)</a:t>
            </a:r>
            <a:endParaRPr sz="2000">
              <a:latin typeface="Cambria"/>
              <a:ea typeface="Cambria"/>
              <a:cs typeface="Cambria"/>
              <a:sym typeface="Cambria"/>
            </a:endParaRPr>
          </a:p>
        </p:txBody>
      </p:sp>
      <p:sp>
        <p:nvSpPr>
          <p:cNvPr id="3210" name="Google Shape;3210;p53"/>
          <p:cNvSpPr txBox="1"/>
          <p:nvPr>
            <p:ph type="title"/>
          </p:nvPr>
        </p:nvSpPr>
        <p:spPr>
          <a:xfrm>
            <a:off x="0" y="319088"/>
            <a:ext cx="4591050" cy="623887"/>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00000"/>
              </a:lnSpc>
              <a:spcBef>
                <a:spcPts val="0"/>
              </a:spcBef>
              <a:spcAft>
                <a:spcPts val="0"/>
              </a:spcAft>
              <a:buNone/>
            </a:pPr>
            <a:r>
              <a:rPr b="0" i="0" lang="en-US" sz="3600" u="none" cap="none" strike="noStrike">
                <a:solidFill>
                  <a:srgbClr val="000000"/>
                </a:solidFill>
                <a:latin typeface="Cambria"/>
                <a:ea typeface="Cambria"/>
                <a:cs typeface="Cambria"/>
                <a:sym typeface="Cambria"/>
              </a:rPr>
              <a:t>ML workflow</a:t>
            </a:r>
            <a:endParaRPr b="0" i="0" sz="3600" u="none" cap="none" strike="noStrike">
              <a:solidFill>
                <a:srgbClr val="000000"/>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2" name="Shape 4002"/>
        <p:cNvGrpSpPr/>
        <p:nvPr/>
      </p:nvGrpSpPr>
      <p:grpSpPr>
        <a:xfrm>
          <a:off x="0" y="0"/>
          <a:ext cx="0" cy="0"/>
          <a:chOff x="0" y="0"/>
          <a:chExt cx="0" cy="0"/>
        </a:xfrm>
      </p:grpSpPr>
      <p:sp>
        <p:nvSpPr>
          <p:cNvPr id="4003" name="Google Shape;4003;p24"/>
          <p:cNvSpPr txBox="1"/>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Vectorization</a:t>
            </a:r>
            <a:endParaRPr b="0" i="0" sz="2400" u="none" cap="none" strike="noStrike">
              <a:solidFill>
                <a:srgbClr val="000000"/>
              </a:solidFill>
              <a:latin typeface="Arial"/>
              <a:ea typeface="Arial"/>
              <a:cs typeface="Arial"/>
              <a:sym typeface="Arial"/>
            </a:endParaRPr>
          </a:p>
        </p:txBody>
      </p:sp>
      <p:pic>
        <p:nvPicPr>
          <p:cNvPr id="4004" name="Google Shape;4004;p24"/>
          <p:cNvPicPr preferRelativeResize="0"/>
          <p:nvPr/>
        </p:nvPicPr>
        <p:blipFill rotWithShape="1">
          <a:blip r:embed="rId3">
            <a:alphaModFix/>
          </a:blip>
          <a:srcRect b="0" l="0" r="0" t="0"/>
          <a:stretch/>
        </p:blipFill>
        <p:spPr>
          <a:xfrm>
            <a:off x="304800" y="1503243"/>
            <a:ext cx="5638800" cy="3694757"/>
          </a:xfrm>
          <a:prstGeom prst="rect">
            <a:avLst/>
          </a:prstGeom>
          <a:noFill/>
          <a:ln>
            <a:noFill/>
          </a:ln>
        </p:spPr>
      </p:pic>
      <p:pic>
        <p:nvPicPr>
          <p:cNvPr id="4005" name="Google Shape;4005;p24"/>
          <p:cNvPicPr preferRelativeResize="0"/>
          <p:nvPr/>
        </p:nvPicPr>
        <p:blipFill rotWithShape="1">
          <a:blip r:embed="rId4">
            <a:alphaModFix/>
          </a:blip>
          <a:srcRect b="0" l="0" r="0" t="0"/>
          <a:stretch/>
        </p:blipFill>
        <p:spPr>
          <a:xfrm>
            <a:off x="5343855" y="2571750"/>
            <a:ext cx="1309357" cy="1695450"/>
          </a:xfrm>
          <a:prstGeom prst="rect">
            <a:avLst/>
          </a:prstGeom>
          <a:noFill/>
          <a:ln>
            <a:noFill/>
          </a:ln>
        </p:spPr>
      </p:pic>
      <p:pic>
        <p:nvPicPr>
          <p:cNvPr id="4006" name="Google Shape;4006;p24"/>
          <p:cNvPicPr preferRelativeResize="0"/>
          <p:nvPr/>
        </p:nvPicPr>
        <p:blipFill rotWithShape="1">
          <a:blip r:embed="rId5">
            <a:alphaModFix/>
          </a:blip>
          <a:srcRect b="0" l="0" r="0" t="0"/>
          <a:stretch/>
        </p:blipFill>
        <p:spPr>
          <a:xfrm>
            <a:off x="7077277" y="838200"/>
            <a:ext cx="2066723" cy="2292295"/>
          </a:xfrm>
          <a:prstGeom prst="rect">
            <a:avLst/>
          </a:prstGeom>
          <a:noFill/>
          <a:ln>
            <a:noFill/>
          </a:ln>
        </p:spPr>
      </p:pic>
      <p:pic>
        <p:nvPicPr>
          <p:cNvPr id="4007" name="Google Shape;4007;p24"/>
          <p:cNvPicPr preferRelativeResize="0"/>
          <p:nvPr/>
        </p:nvPicPr>
        <p:blipFill rotWithShape="1">
          <a:blip r:embed="rId6">
            <a:alphaModFix/>
          </a:blip>
          <a:srcRect b="0" l="0" r="0" t="0"/>
          <a:stretch/>
        </p:blipFill>
        <p:spPr>
          <a:xfrm>
            <a:off x="4890658" y="4636198"/>
            <a:ext cx="4253342" cy="20544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sp>
        <p:nvSpPr>
          <p:cNvPr id="4012" name="Google Shape;4012;p25"/>
          <p:cNvSpPr txBox="1"/>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Vectorization</a:t>
            </a:r>
            <a:endParaRPr b="0" i="0" sz="2400" u="none" cap="none" strike="noStrike">
              <a:solidFill>
                <a:srgbClr val="000000"/>
              </a:solidFill>
              <a:latin typeface="Arial"/>
              <a:ea typeface="Arial"/>
              <a:cs typeface="Arial"/>
              <a:sym typeface="Arial"/>
            </a:endParaRPr>
          </a:p>
        </p:txBody>
      </p:sp>
      <p:pic>
        <p:nvPicPr>
          <p:cNvPr id="4013" name="Google Shape;4013;p25"/>
          <p:cNvPicPr preferRelativeResize="0"/>
          <p:nvPr/>
        </p:nvPicPr>
        <p:blipFill rotWithShape="1">
          <a:blip r:embed="rId3">
            <a:alphaModFix/>
          </a:blip>
          <a:srcRect b="0" l="0" r="0" t="0"/>
          <a:stretch/>
        </p:blipFill>
        <p:spPr>
          <a:xfrm>
            <a:off x="304800" y="1447800"/>
            <a:ext cx="5669771" cy="3682303"/>
          </a:xfrm>
          <a:prstGeom prst="rect">
            <a:avLst/>
          </a:prstGeom>
          <a:noFill/>
          <a:ln>
            <a:noFill/>
          </a:ln>
        </p:spPr>
      </p:pic>
      <p:pic>
        <p:nvPicPr>
          <p:cNvPr id="4014" name="Google Shape;4014;p25"/>
          <p:cNvPicPr preferRelativeResize="0"/>
          <p:nvPr/>
        </p:nvPicPr>
        <p:blipFill rotWithShape="1">
          <a:blip r:embed="rId4">
            <a:alphaModFix/>
          </a:blip>
          <a:srcRect b="0" l="0" r="0" t="0"/>
          <a:stretch/>
        </p:blipFill>
        <p:spPr>
          <a:xfrm>
            <a:off x="1905000" y="4800600"/>
            <a:ext cx="6041208" cy="1700833"/>
          </a:xfrm>
          <a:prstGeom prst="rect">
            <a:avLst/>
          </a:prstGeom>
          <a:noFill/>
          <a:ln>
            <a:noFill/>
          </a:ln>
        </p:spPr>
      </p:pic>
      <p:pic>
        <p:nvPicPr>
          <p:cNvPr id="4015" name="Google Shape;4015;p25"/>
          <p:cNvPicPr preferRelativeResize="0"/>
          <p:nvPr/>
        </p:nvPicPr>
        <p:blipFill rotWithShape="1">
          <a:blip r:embed="rId5">
            <a:alphaModFix/>
          </a:blip>
          <a:srcRect b="0" l="0" r="0" t="0"/>
          <a:stretch/>
        </p:blipFill>
        <p:spPr>
          <a:xfrm>
            <a:off x="7077277" y="838200"/>
            <a:ext cx="2066723" cy="22922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sp>
        <p:nvSpPr>
          <p:cNvPr id="4020" name="Google Shape;4020;p26"/>
          <p:cNvSpPr txBox="1"/>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Vectorization</a:t>
            </a:r>
            <a:endParaRPr b="0" i="0" sz="2400" u="none" cap="none" strike="noStrike">
              <a:solidFill>
                <a:srgbClr val="000000"/>
              </a:solidFill>
              <a:latin typeface="Arial"/>
              <a:ea typeface="Arial"/>
              <a:cs typeface="Arial"/>
              <a:sym typeface="Arial"/>
            </a:endParaRPr>
          </a:p>
        </p:txBody>
      </p:sp>
      <p:pic>
        <p:nvPicPr>
          <p:cNvPr id="4021" name="Google Shape;4021;p26"/>
          <p:cNvPicPr preferRelativeResize="0"/>
          <p:nvPr/>
        </p:nvPicPr>
        <p:blipFill rotWithShape="1">
          <a:blip r:embed="rId3">
            <a:alphaModFix/>
          </a:blip>
          <a:srcRect b="0" l="0" r="0" t="0"/>
          <a:stretch/>
        </p:blipFill>
        <p:spPr>
          <a:xfrm>
            <a:off x="304800" y="1447800"/>
            <a:ext cx="5715000" cy="3943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sp>
        <p:nvSpPr>
          <p:cNvPr id="4026" name="Google Shape;4026;p27"/>
          <p:cNvSpPr txBox="1"/>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Vectorization</a:t>
            </a:r>
            <a:endParaRPr b="0" i="0" sz="2400" u="none" cap="none" strike="noStrike">
              <a:solidFill>
                <a:srgbClr val="000000"/>
              </a:solidFill>
              <a:latin typeface="Arial"/>
              <a:ea typeface="Arial"/>
              <a:cs typeface="Arial"/>
              <a:sym typeface="Arial"/>
            </a:endParaRPr>
          </a:p>
        </p:txBody>
      </p:sp>
      <p:pic>
        <p:nvPicPr>
          <p:cNvPr id="4027" name="Google Shape;4027;p27"/>
          <p:cNvPicPr preferRelativeResize="0"/>
          <p:nvPr/>
        </p:nvPicPr>
        <p:blipFill rotWithShape="1">
          <a:blip r:embed="rId3">
            <a:alphaModFix/>
          </a:blip>
          <a:srcRect b="0" l="0" r="0" t="0"/>
          <a:stretch/>
        </p:blipFill>
        <p:spPr>
          <a:xfrm>
            <a:off x="304800" y="1524000"/>
            <a:ext cx="5323033" cy="35055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1" name="Shape 4031"/>
        <p:cNvGrpSpPr/>
        <p:nvPr/>
      </p:nvGrpSpPr>
      <p:grpSpPr>
        <a:xfrm>
          <a:off x="0" y="0"/>
          <a:ext cx="0" cy="0"/>
          <a:chOff x="0" y="0"/>
          <a:chExt cx="0" cy="0"/>
        </a:xfrm>
      </p:grpSpPr>
      <p:sp>
        <p:nvSpPr>
          <p:cNvPr id="4032" name="Google Shape;4032;p28"/>
          <p:cNvSpPr txBox="1"/>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48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Fit the Linear Regression Model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48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Using Closed Form – </a:t>
            </a:r>
            <a:r>
              <a:rPr b="1" i="0" lang="en-US" sz="2400" u="none" cap="none" strike="noStrike">
                <a:solidFill>
                  <a:srgbClr val="0033CC"/>
                </a:solidFill>
                <a:latin typeface="Arial"/>
                <a:ea typeface="Arial"/>
                <a:cs typeface="Arial"/>
                <a:sym typeface="Arial"/>
              </a:rPr>
              <a:t>Problem Type 1</a:t>
            </a:r>
            <a:endParaRPr b="1" i="0" sz="2400" u="none" cap="none" strike="noStrike">
              <a:solidFill>
                <a:srgbClr val="0033CC"/>
              </a:solidFill>
              <a:latin typeface="Arial"/>
              <a:ea typeface="Arial"/>
              <a:cs typeface="Arial"/>
              <a:sym typeface="Arial"/>
            </a:endParaRPr>
          </a:p>
        </p:txBody>
      </p:sp>
      <p:pic>
        <p:nvPicPr>
          <p:cNvPr id="4033" name="Google Shape;4033;p28"/>
          <p:cNvPicPr preferRelativeResize="0"/>
          <p:nvPr/>
        </p:nvPicPr>
        <p:blipFill rotWithShape="1">
          <a:blip r:embed="rId3">
            <a:alphaModFix/>
          </a:blip>
          <a:srcRect b="0" l="0" r="0" t="0"/>
          <a:stretch/>
        </p:blipFill>
        <p:spPr>
          <a:xfrm>
            <a:off x="3815079" y="4963681"/>
            <a:ext cx="5362258" cy="1509682"/>
          </a:xfrm>
          <a:prstGeom prst="rect">
            <a:avLst/>
          </a:prstGeom>
          <a:noFill/>
          <a:ln>
            <a:noFill/>
          </a:ln>
        </p:spPr>
      </p:pic>
      <p:pic>
        <p:nvPicPr>
          <p:cNvPr id="4034" name="Google Shape;4034;p28"/>
          <p:cNvPicPr preferRelativeResize="0"/>
          <p:nvPr/>
        </p:nvPicPr>
        <p:blipFill rotWithShape="1">
          <a:blip r:embed="rId4">
            <a:alphaModFix/>
          </a:blip>
          <a:srcRect b="0" l="0" r="0" t="0"/>
          <a:stretch/>
        </p:blipFill>
        <p:spPr>
          <a:xfrm>
            <a:off x="7077277" y="838200"/>
            <a:ext cx="2066723" cy="2292295"/>
          </a:xfrm>
          <a:prstGeom prst="rect">
            <a:avLst/>
          </a:prstGeom>
          <a:noFill/>
          <a:ln>
            <a:noFill/>
          </a:ln>
        </p:spPr>
      </p:pic>
      <p:pic>
        <p:nvPicPr>
          <p:cNvPr id="4035" name="Google Shape;4035;p28"/>
          <p:cNvPicPr preferRelativeResize="0"/>
          <p:nvPr/>
        </p:nvPicPr>
        <p:blipFill rotWithShape="1">
          <a:blip r:embed="rId5">
            <a:alphaModFix/>
          </a:blip>
          <a:srcRect b="0" l="0" r="0" t="0"/>
          <a:stretch/>
        </p:blipFill>
        <p:spPr>
          <a:xfrm>
            <a:off x="5377313" y="4276725"/>
            <a:ext cx="3738112" cy="609600"/>
          </a:xfrm>
          <a:prstGeom prst="rect">
            <a:avLst/>
          </a:prstGeom>
          <a:noFill/>
          <a:ln>
            <a:noFill/>
          </a:ln>
        </p:spPr>
      </p:pic>
      <p:pic>
        <p:nvPicPr>
          <p:cNvPr id="4036" name="Google Shape;4036;p28"/>
          <p:cNvPicPr preferRelativeResize="0"/>
          <p:nvPr/>
        </p:nvPicPr>
        <p:blipFill rotWithShape="1">
          <a:blip r:embed="rId6">
            <a:alphaModFix/>
          </a:blip>
          <a:srcRect b="0" l="0" r="0" t="0"/>
          <a:stretch/>
        </p:blipFill>
        <p:spPr>
          <a:xfrm>
            <a:off x="152400" y="1371600"/>
            <a:ext cx="6872668" cy="1371600"/>
          </a:xfrm>
          <a:prstGeom prst="rect">
            <a:avLst/>
          </a:prstGeom>
          <a:noFill/>
          <a:ln>
            <a:noFill/>
          </a:ln>
        </p:spPr>
      </p:pic>
      <p:pic>
        <p:nvPicPr>
          <p:cNvPr id="4037" name="Google Shape;4037;p28"/>
          <p:cNvPicPr preferRelativeResize="0"/>
          <p:nvPr/>
        </p:nvPicPr>
        <p:blipFill rotWithShape="1">
          <a:blip r:embed="rId7">
            <a:alphaModFix/>
          </a:blip>
          <a:srcRect b="0" l="0" r="0" t="0"/>
          <a:stretch/>
        </p:blipFill>
        <p:spPr>
          <a:xfrm>
            <a:off x="0" y="2590799"/>
            <a:ext cx="4419600" cy="2164833"/>
          </a:xfrm>
          <a:prstGeom prst="rect">
            <a:avLst/>
          </a:prstGeom>
          <a:noFill/>
          <a:ln>
            <a:noFill/>
          </a:ln>
        </p:spPr>
      </p:pic>
      <p:pic>
        <p:nvPicPr>
          <p:cNvPr id="4038" name="Google Shape;4038;p28"/>
          <p:cNvPicPr preferRelativeResize="0"/>
          <p:nvPr/>
        </p:nvPicPr>
        <p:blipFill rotWithShape="1">
          <a:blip r:embed="rId8">
            <a:alphaModFix/>
          </a:blip>
          <a:srcRect b="0" l="0" r="0" t="0"/>
          <a:stretch/>
        </p:blipFill>
        <p:spPr>
          <a:xfrm>
            <a:off x="123825" y="4630714"/>
            <a:ext cx="3657917" cy="1755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29"/>
          <p:cNvSpPr txBox="1"/>
          <p:nvPr>
            <p:ph type="title"/>
          </p:nvPr>
        </p:nvSpPr>
        <p:spPr>
          <a:xfrm>
            <a:off x="-76200" y="2971800"/>
            <a:ext cx="91440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3200" u="none" cap="none" strike="noStrike">
                <a:solidFill>
                  <a:srgbClr val="C00000"/>
                </a:solidFill>
                <a:latin typeface="Calibri"/>
                <a:ea typeface="Calibri"/>
                <a:cs typeface="Calibri"/>
                <a:sym typeface="Calibri"/>
              </a:rPr>
              <a:t>Learning Model Parameters</a:t>
            </a:r>
            <a:br>
              <a:rPr b="1" i="0" lang="en-US" sz="3200" u="none" cap="none" strike="noStrike">
                <a:solidFill>
                  <a:srgbClr val="C00000"/>
                </a:solidFill>
                <a:latin typeface="Calibri"/>
                <a:ea typeface="Calibri"/>
                <a:cs typeface="Calibri"/>
                <a:sym typeface="Calibri"/>
              </a:rPr>
            </a:br>
            <a:br>
              <a:rPr b="1" i="0" lang="en-US" sz="3200" u="none" cap="none" strike="noStrike">
                <a:solidFill>
                  <a:srgbClr val="C00000"/>
                </a:solidFill>
                <a:latin typeface="Calibri"/>
                <a:ea typeface="Calibri"/>
                <a:cs typeface="Calibri"/>
                <a:sym typeface="Calibri"/>
              </a:rPr>
            </a:br>
            <a:r>
              <a:rPr b="1" i="0" lang="en-US" sz="3200" u="none" cap="none" strike="noStrike">
                <a:solidFill>
                  <a:srgbClr val="C00000"/>
                </a:solidFill>
                <a:latin typeface="Calibri"/>
                <a:ea typeface="Calibri"/>
                <a:cs typeface="Calibri"/>
                <a:sym typeface="Calibri"/>
              </a:rPr>
              <a:t>Gradient Descent Approach</a:t>
            </a:r>
            <a:endParaRPr b="1" i="0" sz="3200" u="none" cap="none" strike="noStrike">
              <a:solidFill>
                <a:srgbClr val="C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7" name="Shape 4047"/>
        <p:cNvGrpSpPr/>
        <p:nvPr/>
      </p:nvGrpSpPr>
      <p:grpSpPr>
        <a:xfrm>
          <a:off x="0" y="0"/>
          <a:ext cx="0" cy="0"/>
          <a:chOff x="0" y="0"/>
          <a:chExt cx="0" cy="0"/>
        </a:xfrm>
      </p:grpSpPr>
      <p:sp>
        <p:nvSpPr>
          <p:cNvPr id="4048" name="Google Shape;4048;p31"/>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Intuition Behind Cost Function</a:t>
            </a:r>
            <a:endParaRPr b="1" sz="2400">
              <a:latin typeface="Arial"/>
              <a:ea typeface="Arial"/>
              <a:cs typeface="Arial"/>
              <a:sym typeface="Arial"/>
            </a:endParaRPr>
          </a:p>
        </p:txBody>
      </p:sp>
      <p:pic>
        <p:nvPicPr>
          <p:cNvPr id="4049" name="Google Shape;4049;p31"/>
          <p:cNvPicPr preferRelativeResize="0"/>
          <p:nvPr/>
        </p:nvPicPr>
        <p:blipFill rotWithShape="1">
          <a:blip r:embed="rId3">
            <a:alphaModFix/>
          </a:blip>
          <a:srcRect b="0" l="0" r="0" t="0"/>
          <a:stretch/>
        </p:blipFill>
        <p:spPr>
          <a:xfrm>
            <a:off x="222162" y="1524000"/>
            <a:ext cx="7251875" cy="4313238"/>
          </a:xfrm>
          <a:prstGeom prst="rect">
            <a:avLst/>
          </a:prstGeom>
          <a:noFill/>
          <a:ln>
            <a:noFill/>
          </a:ln>
        </p:spPr>
      </p:pic>
      <p:pic>
        <p:nvPicPr>
          <p:cNvPr id="4050" name="Google Shape;4050;p31"/>
          <p:cNvPicPr preferRelativeResize="0"/>
          <p:nvPr/>
        </p:nvPicPr>
        <p:blipFill rotWithShape="1">
          <a:blip r:embed="rId4">
            <a:alphaModFix/>
          </a:blip>
          <a:srcRect b="0" l="0" r="0" t="0"/>
          <a:stretch/>
        </p:blipFill>
        <p:spPr>
          <a:xfrm>
            <a:off x="2239136" y="5791200"/>
            <a:ext cx="1692655" cy="533400"/>
          </a:xfrm>
          <a:prstGeom prst="rect">
            <a:avLst/>
          </a:prstGeom>
          <a:noFill/>
          <a:ln>
            <a:noFill/>
          </a:ln>
        </p:spPr>
      </p:pic>
      <p:sp>
        <p:nvSpPr>
          <p:cNvPr id="4051" name="Google Shape;4051;p31"/>
          <p:cNvSpPr txBox="1"/>
          <p:nvPr/>
        </p:nvSpPr>
        <p:spPr>
          <a:xfrm>
            <a:off x="762000" y="5791200"/>
            <a:ext cx="14771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5" name="Shape 4055"/>
        <p:cNvGrpSpPr/>
        <p:nvPr/>
      </p:nvGrpSpPr>
      <p:grpSpPr>
        <a:xfrm>
          <a:off x="0" y="0"/>
          <a:ext cx="0" cy="0"/>
          <a:chOff x="0" y="0"/>
          <a:chExt cx="0" cy="0"/>
        </a:xfrm>
      </p:grpSpPr>
      <p:sp>
        <p:nvSpPr>
          <p:cNvPr id="4056" name="Google Shape;4056;p32"/>
          <p:cNvSpPr txBox="1"/>
          <p:nvPr>
            <p:ph type="title"/>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Intuition Behind Cost Function</a:t>
            </a:r>
            <a:endParaRPr b="1" sz="2400">
              <a:latin typeface="Arial"/>
              <a:ea typeface="Arial"/>
              <a:cs typeface="Arial"/>
              <a:sym typeface="Arial"/>
            </a:endParaRPr>
          </a:p>
        </p:txBody>
      </p:sp>
      <p:pic>
        <p:nvPicPr>
          <p:cNvPr id="4057" name="Google Shape;4057;p32"/>
          <p:cNvPicPr preferRelativeResize="0"/>
          <p:nvPr/>
        </p:nvPicPr>
        <p:blipFill rotWithShape="1">
          <a:blip r:embed="rId3">
            <a:alphaModFix/>
          </a:blip>
          <a:srcRect b="0" l="0" r="0" t="0"/>
          <a:stretch/>
        </p:blipFill>
        <p:spPr>
          <a:xfrm>
            <a:off x="2239136" y="5791200"/>
            <a:ext cx="1692655" cy="533400"/>
          </a:xfrm>
          <a:prstGeom prst="rect">
            <a:avLst/>
          </a:prstGeom>
          <a:noFill/>
          <a:ln>
            <a:noFill/>
          </a:ln>
        </p:spPr>
      </p:pic>
      <p:sp>
        <p:nvSpPr>
          <p:cNvPr id="4058" name="Google Shape;4058;p32"/>
          <p:cNvSpPr txBox="1"/>
          <p:nvPr/>
        </p:nvSpPr>
        <p:spPr>
          <a:xfrm>
            <a:off x="762000" y="5791200"/>
            <a:ext cx="14771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a:t>
            </a:r>
            <a:endParaRPr b="0" i="0" sz="1400" u="none" cap="none" strike="noStrike">
              <a:solidFill>
                <a:srgbClr val="000000"/>
              </a:solidFill>
              <a:latin typeface="Tahoma"/>
              <a:ea typeface="Tahoma"/>
              <a:cs typeface="Tahoma"/>
              <a:sym typeface="Tahoma"/>
            </a:endParaRPr>
          </a:p>
        </p:txBody>
      </p:sp>
      <p:pic>
        <p:nvPicPr>
          <p:cNvPr id="4059" name="Google Shape;4059;p32"/>
          <p:cNvPicPr preferRelativeResize="0"/>
          <p:nvPr/>
        </p:nvPicPr>
        <p:blipFill rotWithShape="1">
          <a:blip r:embed="rId4">
            <a:alphaModFix/>
          </a:blip>
          <a:srcRect b="0" l="0" r="0" t="0"/>
          <a:stretch/>
        </p:blipFill>
        <p:spPr>
          <a:xfrm>
            <a:off x="1500568" y="1685649"/>
            <a:ext cx="4648464" cy="34863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pic>
        <p:nvPicPr>
          <p:cNvPr id="4064" name="Google Shape;4064;p33"/>
          <p:cNvPicPr preferRelativeResize="0"/>
          <p:nvPr/>
        </p:nvPicPr>
        <p:blipFill rotWithShape="1">
          <a:blip r:embed="rId3">
            <a:alphaModFix/>
          </a:blip>
          <a:srcRect b="0" l="0" r="0" t="0"/>
          <a:stretch/>
        </p:blipFill>
        <p:spPr>
          <a:xfrm>
            <a:off x="838200" y="1676400"/>
            <a:ext cx="6096528" cy="4365114"/>
          </a:xfrm>
          <a:prstGeom prst="rect">
            <a:avLst/>
          </a:prstGeom>
          <a:noFill/>
          <a:ln>
            <a:noFill/>
          </a:ln>
        </p:spPr>
      </p:pic>
      <p:sp>
        <p:nvSpPr>
          <p:cNvPr id="4065" name="Google Shape;4065;p33"/>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Search Procedure</a:t>
            </a:r>
            <a:endParaRPr b="1" i="0" sz="2400" u="none" cap="none" strike="noStrike">
              <a:solidFill>
                <a:srgbClr val="000000"/>
              </a:solidFill>
              <a:latin typeface="Arial"/>
              <a:ea typeface="Arial"/>
              <a:cs typeface="Arial"/>
              <a:sym typeface="Arial"/>
            </a:endParaRPr>
          </a:p>
        </p:txBody>
      </p:sp>
      <p:sp>
        <p:nvSpPr>
          <p:cNvPr id="4066" name="Google Shape;4066;p33"/>
          <p:cNvSpPr txBox="1"/>
          <p:nvPr/>
        </p:nvSpPr>
        <p:spPr>
          <a:xfrm>
            <a:off x="744322" y="6172200"/>
            <a:ext cx="31421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Figure by Andrew Ng </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pic>
        <p:nvPicPr>
          <p:cNvPr id="4071" name="Google Shape;4071;p34"/>
          <p:cNvPicPr preferRelativeResize="0"/>
          <p:nvPr/>
        </p:nvPicPr>
        <p:blipFill rotWithShape="1">
          <a:blip r:embed="rId3">
            <a:alphaModFix/>
          </a:blip>
          <a:srcRect b="0" l="0" r="0" t="0"/>
          <a:stretch/>
        </p:blipFill>
        <p:spPr>
          <a:xfrm>
            <a:off x="838200" y="1676400"/>
            <a:ext cx="6096528" cy="4365114"/>
          </a:xfrm>
          <a:prstGeom prst="rect">
            <a:avLst/>
          </a:prstGeom>
          <a:noFill/>
          <a:ln>
            <a:noFill/>
          </a:ln>
        </p:spPr>
      </p:pic>
      <p:sp>
        <p:nvSpPr>
          <p:cNvPr id="4072" name="Google Shape;4072;p34"/>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Search Procedure</a:t>
            </a:r>
            <a:endParaRPr b="1" i="0" sz="2400" u="none" cap="none" strike="noStrike">
              <a:solidFill>
                <a:srgbClr val="000000"/>
              </a:solidFill>
              <a:latin typeface="Arial"/>
              <a:ea typeface="Arial"/>
              <a:cs typeface="Arial"/>
              <a:sym typeface="Arial"/>
            </a:endParaRPr>
          </a:p>
        </p:txBody>
      </p:sp>
      <p:sp>
        <p:nvSpPr>
          <p:cNvPr id="4073" name="Google Shape;4073;p34"/>
          <p:cNvSpPr txBox="1"/>
          <p:nvPr/>
        </p:nvSpPr>
        <p:spPr>
          <a:xfrm>
            <a:off x="744322" y="6172200"/>
            <a:ext cx="31421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Figure by Andrew Ng </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54"/>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360"/>
              </a:spcBef>
              <a:spcAft>
                <a:spcPts val="0"/>
              </a:spcAft>
              <a:buClr>
                <a:srgbClr val="101141"/>
              </a:buClr>
              <a:buSzPts val="1800"/>
              <a:buFont typeface="Arial"/>
              <a:buNone/>
            </a:pPr>
            <a:r>
              <a:rPr b="1" lang="en-US" sz="1800">
                <a:solidFill>
                  <a:srgbClr val="C00000"/>
                </a:solidFill>
                <a:latin typeface="Cambria"/>
                <a:ea typeface="Cambria"/>
                <a:cs typeface="Cambria"/>
                <a:sym typeface="Cambria"/>
              </a:rPr>
              <a:t>Any hypothesis found to approximate the target function well over a sufficiently large set of  training examples will also approximate the target function well over other unobserved examples</a:t>
            </a:r>
            <a:endParaRPr/>
          </a:p>
          <a:p>
            <a:pPr indent="-342900" lvl="0" marL="342900" marR="0" rtl="0" algn="l">
              <a:lnSpc>
                <a:spcPct val="100000"/>
              </a:lnSpc>
              <a:spcBef>
                <a:spcPts val="360"/>
              </a:spcBef>
              <a:spcAft>
                <a:spcPts val="0"/>
              </a:spcAft>
              <a:buClr>
                <a:srgbClr val="101141"/>
              </a:buClr>
              <a:buSzPts val="1800"/>
              <a:buFont typeface="Arial"/>
              <a:buNone/>
            </a:pPr>
            <a:r>
              <a:t/>
            </a:r>
            <a:endParaRPr b="1" sz="1800">
              <a:solidFill>
                <a:srgbClr val="C00000"/>
              </a:solidFill>
              <a:latin typeface="Cambria"/>
              <a:ea typeface="Cambria"/>
              <a:cs typeface="Cambria"/>
              <a:sym typeface="Cambria"/>
            </a:endParaRPr>
          </a:p>
          <a:p>
            <a:pPr indent="-342900" lvl="0" marL="342900" marR="0" rtl="0" algn="l">
              <a:lnSpc>
                <a:spcPct val="100000"/>
              </a:lnSpc>
              <a:spcBef>
                <a:spcPts val="360"/>
              </a:spcBef>
              <a:spcAft>
                <a:spcPts val="0"/>
              </a:spcAft>
              <a:buClr>
                <a:srgbClr val="101141"/>
              </a:buClr>
              <a:buSzPts val="1800"/>
              <a:buFont typeface="Arial"/>
              <a:buNone/>
            </a:pPr>
            <a:r>
              <a:rPr b="1" lang="en-US" sz="1800">
                <a:latin typeface="Cambria"/>
                <a:ea typeface="Cambria"/>
                <a:cs typeface="Cambria"/>
                <a:sym typeface="Cambria"/>
              </a:rPr>
              <a:t>Inductive learning</a:t>
            </a:r>
            <a:r>
              <a:rPr lang="en-US" sz="1800">
                <a:latin typeface="Cambria"/>
                <a:ea typeface="Cambria"/>
                <a:cs typeface="Cambria"/>
                <a:sym typeface="Cambria"/>
              </a:rPr>
              <a:t> or “</a:t>
            </a:r>
            <a:r>
              <a:rPr b="1" lang="en-US" sz="1800">
                <a:latin typeface="Cambria"/>
                <a:ea typeface="Cambria"/>
                <a:cs typeface="Cambria"/>
                <a:sym typeface="Cambria"/>
              </a:rPr>
              <a:t>Prediction”</a:t>
            </a:r>
            <a:r>
              <a:rPr lang="en-US" sz="1800">
                <a:latin typeface="Cambria"/>
                <a:ea typeface="Cambria"/>
                <a:cs typeface="Cambria"/>
                <a:sym typeface="Cambria"/>
              </a:rPr>
              <a:t>:</a:t>
            </a:r>
            <a:endParaRPr/>
          </a:p>
          <a:p>
            <a:pPr indent="-285750" lvl="1" marL="742950" rtl="0" algn="l">
              <a:lnSpc>
                <a:spcPct val="100000"/>
              </a:lnSpc>
              <a:spcBef>
                <a:spcPts val="360"/>
              </a:spcBef>
              <a:spcAft>
                <a:spcPts val="0"/>
              </a:spcAft>
              <a:buSzPts val="1800"/>
              <a:buChar char="–"/>
            </a:pPr>
            <a:r>
              <a:rPr b="1" lang="en-US" sz="1800">
                <a:latin typeface="Cambria"/>
                <a:ea typeface="Cambria"/>
                <a:cs typeface="Cambria"/>
                <a:sym typeface="Cambria"/>
              </a:rPr>
              <a:t>Given</a:t>
            </a:r>
            <a:r>
              <a:rPr lang="en-US" sz="1800">
                <a:latin typeface="Cambria"/>
                <a:ea typeface="Cambria"/>
                <a:cs typeface="Cambria"/>
                <a:sym typeface="Cambria"/>
              </a:rPr>
              <a:t> examples of a function </a:t>
            </a:r>
            <a:r>
              <a:rPr i="1" lang="en-US" sz="1800">
                <a:latin typeface="Cambria"/>
                <a:ea typeface="Cambria"/>
                <a:cs typeface="Cambria"/>
                <a:sym typeface="Cambria"/>
              </a:rPr>
              <a:t>(X, F(X))</a:t>
            </a:r>
            <a:endParaRPr/>
          </a:p>
          <a:p>
            <a:pPr indent="-285750" lvl="1" marL="742950" rtl="0" algn="l">
              <a:lnSpc>
                <a:spcPct val="100000"/>
              </a:lnSpc>
              <a:spcBef>
                <a:spcPts val="360"/>
              </a:spcBef>
              <a:spcAft>
                <a:spcPts val="0"/>
              </a:spcAft>
              <a:buSzPts val="1800"/>
              <a:buChar char="–"/>
            </a:pPr>
            <a:r>
              <a:rPr b="1" lang="en-US" sz="1800">
                <a:latin typeface="Cambria"/>
                <a:ea typeface="Cambria"/>
                <a:cs typeface="Cambria"/>
                <a:sym typeface="Cambria"/>
              </a:rPr>
              <a:t>Predict</a:t>
            </a:r>
            <a:r>
              <a:rPr lang="en-US" sz="1800">
                <a:latin typeface="Cambria"/>
                <a:ea typeface="Cambria"/>
                <a:cs typeface="Cambria"/>
                <a:sym typeface="Cambria"/>
              </a:rPr>
              <a:t> function </a:t>
            </a:r>
            <a:r>
              <a:rPr i="1" lang="en-US" sz="1800">
                <a:latin typeface="Cambria"/>
                <a:ea typeface="Cambria"/>
                <a:cs typeface="Cambria"/>
                <a:sym typeface="Cambria"/>
              </a:rPr>
              <a:t>F(X)</a:t>
            </a:r>
            <a:r>
              <a:rPr lang="en-US" sz="1800">
                <a:latin typeface="Cambria"/>
                <a:ea typeface="Cambria"/>
                <a:cs typeface="Cambria"/>
                <a:sym typeface="Cambria"/>
              </a:rPr>
              <a:t>  for new examples </a:t>
            </a:r>
            <a:r>
              <a:rPr i="1" lang="en-US" sz="1800">
                <a:latin typeface="Cambria"/>
                <a:ea typeface="Cambria"/>
                <a:cs typeface="Cambria"/>
                <a:sym typeface="Cambria"/>
              </a:rPr>
              <a:t>X</a:t>
            </a:r>
            <a:endParaRPr/>
          </a:p>
          <a:p>
            <a:pPr indent="-342900" lvl="0" marL="342900" rtl="0" algn="l">
              <a:lnSpc>
                <a:spcPct val="85000"/>
              </a:lnSpc>
              <a:spcBef>
                <a:spcPts val="180"/>
              </a:spcBef>
              <a:spcAft>
                <a:spcPts val="0"/>
              </a:spcAft>
              <a:buSzPts val="1800"/>
              <a:buFont typeface="Cambria"/>
              <a:buChar char="•"/>
            </a:pPr>
            <a:r>
              <a:rPr lang="en-US" sz="1800">
                <a:solidFill>
                  <a:srgbClr val="0033CC"/>
                </a:solidFill>
                <a:latin typeface="Cambria"/>
                <a:ea typeface="Cambria"/>
                <a:cs typeface="Cambria"/>
                <a:sym typeface="Cambria"/>
              </a:rPr>
              <a:t>Classification</a:t>
            </a:r>
            <a:endParaRPr/>
          </a:p>
          <a:p>
            <a:pPr indent="-285750" lvl="1" marL="742950" rtl="0" algn="l">
              <a:lnSpc>
                <a:spcPct val="85000"/>
              </a:lnSpc>
              <a:spcBef>
                <a:spcPts val="180"/>
              </a:spcBef>
              <a:spcAft>
                <a:spcPts val="0"/>
              </a:spcAft>
              <a:buSzPts val="1800"/>
              <a:buFont typeface="Cambria"/>
              <a:buChar char=" "/>
            </a:pPr>
            <a:r>
              <a:rPr i="1" lang="en-US" sz="1800">
                <a:latin typeface="Cambria"/>
                <a:ea typeface="Cambria"/>
                <a:cs typeface="Cambria"/>
                <a:sym typeface="Cambria"/>
              </a:rPr>
              <a:t>F(X) = </a:t>
            </a:r>
            <a:r>
              <a:rPr lang="en-US" sz="1800">
                <a:latin typeface="Cambria"/>
                <a:ea typeface="Cambria"/>
                <a:cs typeface="Cambria"/>
                <a:sym typeface="Cambria"/>
              </a:rPr>
              <a:t>Discrete </a:t>
            </a:r>
            <a:endParaRPr/>
          </a:p>
          <a:p>
            <a:pPr indent="-171450" lvl="1" marL="742950" rtl="0" algn="l">
              <a:lnSpc>
                <a:spcPct val="85000"/>
              </a:lnSpc>
              <a:spcBef>
                <a:spcPts val="180"/>
              </a:spcBef>
              <a:spcAft>
                <a:spcPts val="0"/>
              </a:spcAft>
              <a:buSzPts val="1800"/>
              <a:buFont typeface="Cambria"/>
              <a:buNone/>
            </a:pPr>
            <a:r>
              <a:t/>
            </a:r>
            <a:endParaRPr sz="1800">
              <a:latin typeface="Cambria"/>
              <a:ea typeface="Cambria"/>
              <a:cs typeface="Cambria"/>
              <a:sym typeface="Cambria"/>
            </a:endParaRPr>
          </a:p>
          <a:p>
            <a:pPr indent="-342900" lvl="0" marL="342900" rtl="0" algn="l">
              <a:lnSpc>
                <a:spcPct val="85000"/>
              </a:lnSpc>
              <a:spcBef>
                <a:spcPts val="180"/>
              </a:spcBef>
              <a:spcAft>
                <a:spcPts val="0"/>
              </a:spcAft>
              <a:buSzPts val="1800"/>
              <a:buFont typeface="Cambria"/>
              <a:buChar char="•"/>
            </a:pPr>
            <a:r>
              <a:rPr lang="en-US" sz="1800">
                <a:solidFill>
                  <a:srgbClr val="0033CC"/>
                </a:solidFill>
                <a:latin typeface="Cambria"/>
                <a:ea typeface="Cambria"/>
                <a:cs typeface="Cambria"/>
                <a:sym typeface="Cambria"/>
              </a:rPr>
              <a:t>Regression</a:t>
            </a:r>
            <a:endParaRPr/>
          </a:p>
          <a:p>
            <a:pPr indent="-285750" lvl="1" marL="742950" rtl="0" algn="l">
              <a:lnSpc>
                <a:spcPct val="85000"/>
              </a:lnSpc>
              <a:spcBef>
                <a:spcPts val="180"/>
              </a:spcBef>
              <a:spcAft>
                <a:spcPts val="0"/>
              </a:spcAft>
              <a:buSzPts val="1800"/>
              <a:buFont typeface="Cambria"/>
              <a:buChar char=" "/>
            </a:pPr>
            <a:r>
              <a:rPr i="1" lang="en-US" sz="1800">
                <a:latin typeface="Cambria"/>
                <a:ea typeface="Cambria"/>
                <a:cs typeface="Cambria"/>
                <a:sym typeface="Cambria"/>
              </a:rPr>
              <a:t>F(X) = </a:t>
            </a:r>
            <a:r>
              <a:rPr lang="en-US" sz="1800">
                <a:latin typeface="Cambria"/>
                <a:ea typeface="Cambria"/>
                <a:cs typeface="Cambria"/>
                <a:sym typeface="Cambria"/>
              </a:rPr>
              <a:t>Continuous </a:t>
            </a:r>
            <a:endParaRPr/>
          </a:p>
          <a:p>
            <a:pPr indent="-171450" lvl="1" marL="742950" rtl="0" algn="l">
              <a:lnSpc>
                <a:spcPct val="85000"/>
              </a:lnSpc>
              <a:spcBef>
                <a:spcPts val="180"/>
              </a:spcBef>
              <a:spcAft>
                <a:spcPts val="0"/>
              </a:spcAft>
              <a:buSzPts val="1800"/>
              <a:buFont typeface="Cambria"/>
              <a:buNone/>
            </a:pPr>
            <a:r>
              <a:t/>
            </a:r>
            <a:endParaRPr sz="1800">
              <a:latin typeface="Cambria"/>
              <a:ea typeface="Cambria"/>
              <a:cs typeface="Cambria"/>
              <a:sym typeface="Cambria"/>
            </a:endParaRPr>
          </a:p>
          <a:p>
            <a:pPr indent="-342900" lvl="0" marL="342900" rtl="0" algn="l">
              <a:lnSpc>
                <a:spcPct val="85000"/>
              </a:lnSpc>
              <a:spcBef>
                <a:spcPts val="180"/>
              </a:spcBef>
              <a:spcAft>
                <a:spcPts val="0"/>
              </a:spcAft>
              <a:buSzPts val="1800"/>
              <a:buFont typeface="Cambria"/>
              <a:buChar char="•"/>
            </a:pPr>
            <a:r>
              <a:rPr lang="en-US" sz="1800">
                <a:solidFill>
                  <a:srgbClr val="0033CC"/>
                </a:solidFill>
                <a:latin typeface="Cambria"/>
                <a:ea typeface="Cambria"/>
                <a:cs typeface="Cambria"/>
                <a:sym typeface="Cambria"/>
              </a:rPr>
              <a:t>Probability estimation</a:t>
            </a:r>
            <a:endParaRPr/>
          </a:p>
          <a:p>
            <a:pPr indent="-285750" lvl="1" marL="742950" rtl="0" algn="l">
              <a:lnSpc>
                <a:spcPct val="85000"/>
              </a:lnSpc>
              <a:spcBef>
                <a:spcPts val="180"/>
              </a:spcBef>
              <a:spcAft>
                <a:spcPts val="0"/>
              </a:spcAft>
              <a:buSzPts val="1800"/>
              <a:buFont typeface="Cambria"/>
              <a:buChar char=" "/>
            </a:pPr>
            <a:r>
              <a:rPr i="1" lang="en-US" sz="1800">
                <a:latin typeface="Cambria"/>
                <a:ea typeface="Cambria"/>
                <a:cs typeface="Cambria"/>
                <a:sym typeface="Cambria"/>
              </a:rPr>
              <a:t>F(X)</a:t>
            </a:r>
            <a:r>
              <a:rPr lang="en-US" sz="1800">
                <a:latin typeface="Cambria"/>
                <a:ea typeface="Cambria"/>
                <a:cs typeface="Cambria"/>
                <a:sym typeface="Cambria"/>
              </a:rPr>
              <a:t> = Probability</a:t>
            </a:r>
            <a:r>
              <a:rPr i="1" lang="en-US" sz="1800">
                <a:latin typeface="Cambria"/>
                <a:ea typeface="Cambria"/>
                <a:cs typeface="Cambria"/>
                <a:sym typeface="Cambria"/>
              </a:rPr>
              <a:t>(X):</a:t>
            </a:r>
            <a:endParaRPr/>
          </a:p>
          <a:p>
            <a:pPr indent="-342900" lvl="0" marL="342900" rtl="0" algn="l">
              <a:lnSpc>
                <a:spcPct val="100000"/>
              </a:lnSpc>
              <a:spcBef>
                <a:spcPts val="360"/>
              </a:spcBef>
              <a:spcAft>
                <a:spcPts val="0"/>
              </a:spcAft>
              <a:buSzPts val="1800"/>
              <a:buFont typeface="Arimo"/>
              <a:buNone/>
            </a:pPr>
            <a:r>
              <a:t/>
            </a:r>
            <a:endParaRPr sz="1800">
              <a:latin typeface="Cambria"/>
              <a:ea typeface="Cambria"/>
              <a:cs typeface="Cambria"/>
              <a:sym typeface="Cambria"/>
            </a:endParaRPr>
          </a:p>
        </p:txBody>
      </p:sp>
      <p:sp>
        <p:nvSpPr>
          <p:cNvPr id="3217" name="Google Shape;3217;p54"/>
          <p:cNvSpPr txBox="1"/>
          <p:nvPr>
            <p:ph type="title"/>
          </p:nvPr>
        </p:nvSpPr>
        <p:spPr>
          <a:xfrm>
            <a:off x="152400" y="813288"/>
            <a:ext cx="5475288" cy="414338"/>
          </a:xfrm>
          <a:prstGeom prst="rect">
            <a:avLst/>
          </a:prstGeom>
          <a:noFill/>
          <a:ln>
            <a:noFill/>
          </a:ln>
        </p:spPr>
        <p:txBody>
          <a:bodyPr anchorCtr="0" anchor="ctr" bIns="34275" lIns="68575" spcFirstLastPara="1" rIns="68575" wrap="square" tIns="34275">
            <a:spAutoFit/>
          </a:bodyPr>
          <a:lstStyle/>
          <a:p>
            <a:pPr indent="-257175" lvl="0" marL="342900" marR="0" rtl="0" algn="l">
              <a:lnSpc>
                <a:spcPct val="100000"/>
              </a:lnSpc>
              <a:spcBef>
                <a:spcPts val="0"/>
              </a:spcBef>
              <a:spcAft>
                <a:spcPts val="0"/>
              </a:spcAft>
              <a:buNone/>
            </a:pPr>
            <a:r>
              <a:rPr b="0" i="0" lang="en-US" sz="2700" u="none" cap="none" strike="noStrike">
                <a:solidFill>
                  <a:srgbClr val="000000"/>
                </a:solidFill>
                <a:latin typeface="Cambria"/>
                <a:ea typeface="Cambria"/>
                <a:cs typeface="Cambria"/>
                <a:sym typeface="Cambria"/>
              </a:rPr>
              <a:t>Inductive Learning Hypothesis</a:t>
            </a:r>
            <a:endParaRPr/>
          </a:p>
        </p:txBody>
      </p:sp>
      <p:sp>
        <p:nvSpPr>
          <p:cNvPr id="3218" name="Google Shape;3218;p5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7" name="Shape 4077"/>
        <p:cNvGrpSpPr/>
        <p:nvPr/>
      </p:nvGrpSpPr>
      <p:grpSpPr>
        <a:xfrm>
          <a:off x="0" y="0"/>
          <a:ext cx="0" cy="0"/>
          <a:chOff x="0" y="0"/>
          <a:chExt cx="0" cy="0"/>
        </a:xfrm>
      </p:grpSpPr>
      <p:pic>
        <p:nvPicPr>
          <p:cNvPr id="4078" name="Google Shape;4078;p35"/>
          <p:cNvPicPr preferRelativeResize="0"/>
          <p:nvPr/>
        </p:nvPicPr>
        <p:blipFill rotWithShape="1">
          <a:blip r:embed="rId3">
            <a:alphaModFix/>
          </a:blip>
          <a:srcRect b="0" l="0" r="0" t="0"/>
          <a:stretch/>
        </p:blipFill>
        <p:spPr>
          <a:xfrm>
            <a:off x="381000" y="1676400"/>
            <a:ext cx="7699915" cy="4554107"/>
          </a:xfrm>
          <a:prstGeom prst="rect">
            <a:avLst/>
          </a:prstGeom>
          <a:noFill/>
          <a:ln>
            <a:noFill/>
          </a:ln>
        </p:spPr>
      </p:pic>
      <p:sp>
        <p:nvSpPr>
          <p:cNvPr id="4079" name="Google Shape;4079;p35"/>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Search Procedure</a:t>
            </a:r>
            <a:endParaRPr b="1" i="0" sz="2400" u="none" cap="none" strike="noStrike">
              <a:solidFill>
                <a:srgbClr val="000000"/>
              </a:solidFill>
              <a:latin typeface="Arial"/>
              <a:ea typeface="Arial"/>
              <a:cs typeface="Arial"/>
              <a:sym typeface="Arial"/>
            </a:endParaRPr>
          </a:p>
        </p:txBody>
      </p:sp>
      <p:sp>
        <p:nvSpPr>
          <p:cNvPr id="4080" name="Google Shape;4080;p35"/>
          <p:cNvSpPr txBox="1"/>
          <p:nvPr/>
        </p:nvSpPr>
        <p:spPr>
          <a:xfrm>
            <a:off x="744322" y="6172200"/>
            <a:ext cx="31421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Figure by Andrew Ng </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4" name="Shape 4084"/>
        <p:cNvGrpSpPr/>
        <p:nvPr/>
      </p:nvGrpSpPr>
      <p:grpSpPr>
        <a:xfrm>
          <a:off x="0" y="0"/>
          <a:ext cx="0" cy="0"/>
          <a:chOff x="0" y="0"/>
          <a:chExt cx="0" cy="0"/>
        </a:xfrm>
      </p:grpSpPr>
      <p:pic>
        <p:nvPicPr>
          <p:cNvPr id="4085" name="Google Shape;4085;p36"/>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086" name="Google Shape;4086;p36"/>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087" name="Google Shape;4087;p36"/>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graphicFrame>
        <p:nvGraphicFramePr>
          <p:cNvPr id="4088" name="Google Shape;4088;p36"/>
          <p:cNvGraphicFramePr/>
          <p:nvPr/>
        </p:nvGraphicFramePr>
        <p:xfrm>
          <a:off x="3505200" y="254332"/>
          <a:ext cx="3000000" cy="3000000"/>
        </p:xfrm>
        <a:graphic>
          <a:graphicData uri="http://schemas.openxmlformats.org/drawingml/2006/table">
            <a:tbl>
              <a:tblPr>
                <a:noFill/>
                <a:tableStyleId>{847106CD-289F-4D38-BEE0-77216D08900E}</a:tableStyleId>
              </a:tblPr>
              <a:tblGrid>
                <a:gridCol w="1229700"/>
                <a:gridCol w="1513500"/>
              </a:tblGrid>
              <a:tr h="3798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Size in feet</a:t>
                      </a:r>
                      <a:r>
                        <a:rPr b="1" baseline="30000" lang="en-US" sz="1800" u="none" cap="none" strike="noStrike"/>
                        <a:t>2</a:t>
                      </a:r>
                      <a:r>
                        <a:rPr b="1" lang="en-US" sz="1800" u="none" cap="none" strike="noStrike"/>
                        <a:t> (</a:t>
                      </a:r>
                      <a:r>
                        <a:rPr b="0" lang="en-US" sz="1800" u="none" cap="none" strike="noStrike"/>
                        <a:t>x</a:t>
                      </a:r>
                      <a:r>
                        <a:rPr b="1" lang="en-US" sz="1800" u="none" cap="none" strike="noStrike"/>
                        <a:t>)</a:t>
                      </a:r>
                      <a:endParaRPr b="1" i="0" sz="1800" u="none" cap="none" strike="noStrike">
                        <a:solidFill>
                          <a:srgbClr val="000000"/>
                        </a:solidFill>
                        <a:latin typeface="Calibri"/>
                        <a:ea typeface="Calibri"/>
                        <a:cs typeface="Calibri"/>
                        <a:sym typeface="Calibri"/>
                      </a:endParaRPr>
                    </a:p>
                  </a:txBody>
                  <a:tcPr marT="7625" marB="0" marR="7625" marL="7625" anchor="ctr">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Price ($) in 1000's (</a:t>
                      </a:r>
                      <a:r>
                        <a:rPr b="0" lang="en-US" sz="1800" u="none" cap="none" strike="noStrike"/>
                        <a:t>y</a:t>
                      </a:r>
                      <a:r>
                        <a:rPr b="1" lang="en-US" sz="1800" u="none" cap="none" strike="noStrike"/>
                        <a:t>)</a:t>
                      </a:r>
                      <a:endParaRPr b="1" i="0" sz="1800" u="none" cap="none" strike="noStrike">
                        <a:solidFill>
                          <a:srgbClr val="000000"/>
                        </a:solidFill>
                        <a:latin typeface="Calibri"/>
                        <a:ea typeface="Calibri"/>
                        <a:cs typeface="Calibri"/>
                        <a:sym typeface="Calibri"/>
                      </a:endParaRPr>
                    </a:p>
                  </a:txBody>
                  <a:tcPr marT="7625" marB="0" marR="7625" marL="7625"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2104</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460</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1416</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232</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1534</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315</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852</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178</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r h="242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b="0" i="0" sz="1800" u="none" cap="none" strike="noStrike">
                        <a:solidFill>
                          <a:srgbClr val="000000"/>
                        </a:solidFill>
                        <a:latin typeface="Calibri"/>
                        <a:ea typeface="Calibri"/>
                        <a:cs typeface="Calibri"/>
                        <a:sym typeface="Calibri"/>
                      </a:endParaRPr>
                    </a:p>
                  </a:txBody>
                  <a:tcPr marT="7625" marB="0" marR="7625" marL="7625" anchor="b">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b="0" i="0" sz="1800" u="none" cap="none" strike="noStrike">
                        <a:solidFill>
                          <a:srgbClr val="000000"/>
                        </a:solidFill>
                        <a:latin typeface="Calibri"/>
                        <a:ea typeface="Calibri"/>
                        <a:cs typeface="Calibri"/>
                        <a:sym typeface="Calibri"/>
                      </a:endParaRPr>
                    </a:p>
                  </a:txBody>
                  <a:tcPr marT="7625" marB="0" marR="7625" marL="7625" anchor="b">
                    <a:lnL cap="flat" cmpd="sng" w="12700">
                      <a:solidFill>
                        <a:schemeClr val="dk1"/>
                      </a:solidFill>
                      <a:prstDash val="solid"/>
                      <a:round/>
                      <a:headEnd len="sm" w="sm" type="none"/>
                      <a:tailEnd len="sm" w="sm" type="none"/>
                    </a:ln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2" name="Shape 4092"/>
        <p:cNvGrpSpPr/>
        <p:nvPr/>
      </p:nvGrpSpPr>
      <p:grpSpPr>
        <a:xfrm>
          <a:off x="0" y="0"/>
          <a:ext cx="0" cy="0"/>
          <a:chOff x="0" y="0"/>
          <a:chExt cx="0" cy="0"/>
        </a:xfrm>
      </p:grpSpPr>
      <p:pic>
        <p:nvPicPr>
          <p:cNvPr id="4093" name="Google Shape;4093;p37"/>
          <p:cNvPicPr preferRelativeResize="0"/>
          <p:nvPr/>
        </p:nvPicPr>
        <p:blipFill rotWithShape="1">
          <a:blip r:embed="rId3">
            <a:alphaModFix/>
          </a:blip>
          <a:srcRect b="0" l="0" r="0" t="0"/>
          <a:stretch/>
        </p:blipFill>
        <p:spPr>
          <a:xfrm>
            <a:off x="0" y="1447800"/>
            <a:ext cx="9144000" cy="3962399"/>
          </a:xfrm>
          <a:prstGeom prst="rect">
            <a:avLst/>
          </a:prstGeom>
          <a:noFill/>
          <a:ln>
            <a:noFill/>
          </a:ln>
        </p:spPr>
      </p:pic>
      <p:sp>
        <p:nvSpPr>
          <p:cNvPr id="4094" name="Google Shape;4094;p37"/>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095" name="Google Shape;4095;p37"/>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9" name="Shape 4099"/>
        <p:cNvGrpSpPr/>
        <p:nvPr/>
      </p:nvGrpSpPr>
      <p:grpSpPr>
        <a:xfrm>
          <a:off x="0" y="0"/>
          <a:ext cx="0" cy="0"/>
          <a:chOff x="0" y="0"/>
          <a:chExt cx="0" cy="0"/>
        </a:xfrm>
      </p:grpSpPr>
      <p:pic>
        <p:nvPicPr>
          <p:cNvPr id="4100" name="Google Shape;4100;p38"/>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01" name="Google Shape;4101;p38"/>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02" name="Google Shape;4102;p38"/>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pic>
        <p:nvPicPr>
          <p:cNvPr id="4107" name="Google Shape;4107;p39"/>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08" name="Google Shape;4108;p39"/>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09" name="Google Shape;4109;p39"/>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pic>
        <p:nvPicPr>
          <p:cNvPr id="4114" name="Google Shape;4114;p40"/>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15" name="Google Shape;4115;p40"/>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16" name="Google Shape;4116;p40"/>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pic>
        <p:nvPicPr>
          <p:cNvPr id="4121" name="Google Shape;4121;p41"/>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22" name="Google Shape;4122;p41"/>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23" name="Google Shape;4123;p41"/>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pic>
        <p:nvPicPr>
          <p:cNvPr id="4128" name="Google Shape;4128;p42"/>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29" name="Google Shape;4129;p42"/>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30" name="Google Shape;4130;p42"/>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4" name="Shape 4134"/>
        <p:cNvGrpSpPr/>
        <p:nvPr/>
      </p:nvGrpSpPr>
      <p:grpSpPr>
        <a:xfrm>
          <a:off x="0" y="0"/>
          <a:ext cx="0" cy="0"/>
          <a:chOff x="0" y="0"/>
          <a:chExt cx="0" cy="0"/>
        </a:xfrm>
      </p:grpSpPr>
      <p:pic>
        <p:nvPicPr>
          <p:cNvPr id="4135" name="Google Shape;4135;p43"/>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36" name="Google Shape;4136;p43"/>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37" name="Google Shape;4137;p43"/>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1" name="Shape 4141"/>
        <p:cNvGrpSpPr/>
        <p:nvPr/>
      </p:nvGrpSpPr>
      <p:grpSpPr>
        <a:xfrm>
          <a:off x="0" y="0"/>
          <a:ext cx="0" cy="0"/>
          <a:chOff x="0" y="0"/>
          <a:chExt cx="0" cy="0"/>
        </a:xfrm>
      </p:grpSpPr>
      <p:pic>
        <p:nvPicPr>
          <p:cNvPr id="4142" name="Google Shape;4142;p44"/>
          <p:cNvPicPr preferRelativeResize="0"/>
          <p:nvPr/>
        </p:nvPicPr>
        <p:blipFill rotWithShape="1">
          <a:blip r:embed="rId3">
            <a:alphaModFix/>
          </a:blip>
          <a:srcRect b="0" l="0" r="0" t="0"/>
          <a:stretch/>
        </p:blipFill>
        <p:spPr>
          <a:xfrm>
            <a:off x="0" y="1408176"/>
            <a:ext cx="9144000" cy="4041647"/>
          </a:xfrm>
          <a:prstGeom prst="rect">
            <a:avLst/>
          </a:prstGeom>
          <a:noFill/>
          <a:ln>
            <a:noFill/>
          </a:ln>
        </p:spPr>
      </p:pic>
      <p:sp>
        <p:nvSpPr>
          <p:cNvPr id="4143" name="Google Shape;4143;p44"/>
          <p:cNvSpPr txBox="1"/>
          <p:nvPr/>
        </p:nvSpPr>
        <p:spPr>
          <a:xfrm>
            <a:off x="762000" y="5791200"/>
            <a:ext cx="30278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Source Credit : Slide by Andrew Ng </a:t>
            </a:r>
            <a:endParaRPr b="0" i="0" sz="1400" u="none" cap="none" strike="noStrike">
              <a:solidFill>
                <a:srgbClr val="000000"/>
              </a:solidFill>
              <a:latin typeface="Tahoma"/>
              <a:ea typeface="Tahoma"/>
              <a:cs typeface="Tahoma"/>
              <a:sym typeface="Tahoma"/>
            </a:endParaRPr>
          </a:p>
        </p:txBody>
      </p:sp>
      <p:sp>
        <p:nvSpPr>
          <p:cNvPr id="4144" name="Google Shape;4144;p44"/>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62"/>
          <p:cNvSpPr txBox="1"/>
          <p:nvPr>
            <p:ph idx="1" type="body"/>
          </p:nvPr>
        </p:nvSpPr>
        <p:spPr>
          <a:xfrm>
            <a:off x="304800" y="1493837"/>
            <a:ext cx="6844419" cy="4525963"/>
          </a:xfrm>
          <a:prstGeom prst="rect">
            <a:avLst/>
          </a:prstGeom>
          <a:blipFill rotWithShape="1">
            <a:blip r:embed="rId3">
              <a:alphaModFix/>
            </a:blip>
            <a:stretch>
              <a:fillRect b="0" l="-637" r="0" t="0"/>
            </a:stretch>
          </a:blipFill>
          <a:ln>
            <a:noFill/>
          </a:ln>
        </p:spPr>
        <p:txBody>
          <a:bodyPr anchorCtr="0" anchor="t" bIns="34275" lIns="68550" spcFirstLastPara="1" rIns="68550" wrap="square" tIns="34275">
            <a:normAutofit/>
          </a:bodyPr>
          <a:lstStyle/>
          <a:p>
            <a:pPr indent="-342900" lvl="0" marL="342900" rtl="0" algn="l">
              <a:lnSpc>
                <a:spcPct val="100000"/>
              </a:lnSpc>
              <a:spcBef>
                <a:spcPts val="480"/>
              </a:spcBef>
              <a:spcAft>
                <a:spcPts val="0"/>
              </a:spcAft>
              <a:buSzPts val="3200"/>
              <a:buNone/>
            </a:pPr>
            <a:r>
              <a:rPr lang="en-US"/>
              <a:t> </a:t>
            </a:r>
            <a:endParaRPr/>
          </a:p>
        </p:txBody>
      </p:sp>
      <p:sp>
        <p:nvSpPr>
          <p:cNvPr id="3225" name="Google Shape;3225;p62"/>
          <p:cNvSpPr txBox="1"/>
          <p:nvPr>
            <p:ph type="title"/>
          </p:nvPr>
        </p:nvSpPr>
        <p:spPr>
          <a:xfrm>
            <a:off x="289560" y="770456"/>
            <a:ext cx="5475288" cy="414338"/>
          </a:xfrm>
          <a:prstGeom prst="rect">
            <a:avLst/>
          </a:prstGeom>
          <a:noFill/>
          <a:ln>
            <a:noFill/>
          </a:ln>
        </p:spPr>
        <p:txBody>
          <a:bodyPr anchorCtr="0" anchor="ctr" bIns="34275" lIns="68575" spcFirstLastPara="1" rIns="68575" wrap="square" tIns="34275">
            <a:spAutoFit/>
          </a:bodyPr>
          <a:lstStyle/>
          <a:p>
            <a:pPr indent="-257175" lvl="0" marL="342900" marR="0" rtl="0" algn="l">
              <a:lnSpc>
                <a:spcPct val="100000"/>
              </a:lnSpc>
              <a:spcBef>
                <a:spcPts val="0"/>
              </a:spcBef>
              <a:spcAft>
                <a:spcPts val="0"/>
              </a:spcAft>
              <a:buNone/>
            </a:pPr>
            <a:r>
              <a:rPr b="0" i="0" lang="en-US" sz="2700" u="none" cap="none" strike="noStrike">
                <a:solidFill>
                  <a:srgbClr val="000000"/>
                </a:solidFill>
                <a:latin typeface="Cambria"/>
                <a:ea typeface="Cambria"/>
                <a:cs typeface="Cambria"/>
                <a:sym typeface="Cambria"/>
              </a:rPr>
              <a:t>Inductive Learning Hypothesis</a:t>
            </a:r>
            <a:endParaRPr b="0" i="0" sz="2700" u="none" cap="none" strike="noStrike">
              <a:solidFill>
                <a:srgbClr val="000000"/>
              </a:solidFill>
              <a:latin typeface="Cambria"/>
              <a:ea typeface="Cambria"/>
              <a:cs typeface="Cambria"/>
              <a:sym typeface="Cambria"/>
            </a:endParaRPr>
          </a:p>
        </p:txBody>
      </p:sp>
      <p:sp>
        <p:nvSpPr>
          <p:cNvPr id="3226" name="Google Shape;3226;p62"/>
          <p:cNvSpPr txBox="1"/>
          <p:nvPr>
            <p:ph idx="12" type="sldNum"/>
          </p:nvPr>
        </p:nvSpPr>
        <p:spPr>
          <a:xfrm>
            <a:off x="8685213" y="5535613"/>
            <a:ext cx="458787" cy="21907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pic>
        <p:nvPicPr>
          <p:cNvPr id="3227" name="Google Shape;3227;p62"/>
          <p:cNvPicPr preferRelativeResize="0"/>
          <p:nvPr/>
        </p:nvPicPr>
        <p:blipFill rotWithShape="1">
          <a:blip r:embed="rId4">
            <a:alphaModFix/>
          </a:blip>
          <a:srcRect b="0" l="0" r="0" t="0"/>
          <a:stretch/>
        </p:blipFill>
        <p:spPr>
          <a:xfrm>
            <a:off x="1257300" y="4220213"/>
            <a:ext cx="6523929" cy="1390650"/>
          </a:xfrm>
          <a:prstGeom prst="rect">
            <a:avLst/>
          </a:prstGeom>
          <a:noFill/>
          <a:ln>
            <a:noFill/>
          </a:ln>
        </p:spPr>
      </p:pic>
      <p:sp>
        <p:nvSpPr>
          <p:cNvPr id="3228" name="Google Shape;3228;p62"/>
          <p:cNvSpPr/>
          <p:nvPr/>
        </p:nvSpPr>
        <p:spPr>
          <a:xfrm>
            <a:off x="6759206" y="1828800"/>
            <a:ext cx="2384794" cy="900216"/>
          </a:xfrm>
          <a:prstGeom prst="rect">
            <a:avLst/>
          </a:prstGeom>
          <a:noFill/>
          <a:ln>
            <a:noFill/>
          </a:ln>
        </p:spPr>
        <p:txBody>
          <a:bodyPr anchorCtr="0" anchor="t" bIns="34275" lIns="68550" spcFirstLastPara="1" rIns="68550" wrap="square" tIns="34275">
            <a:spAutoFit/>
          </a:bodyPr>
          <a:lstStyle/>
          <a:p>
            <a:pPr indent="0" lvl="0" marL="0" marR="0" rtl="0" algn="l">
              <a:lnSpc>
                <a:spcPct val="150000"/>
              </a:lnSpc>
              <a:spcBef>
                <a:spcPts val="0"/>
              </a:spcBef>
              <a:spcAft>
                <a:spcPts val="0"/>
              </a:spcAft>
              <a:buNone/>
            </a:pPr>
            <a:r>
              <a:rPr b="0" i="0" lang="en-US" sz="1400" u="none" cap="none" strike="noStrike">
                <a:solidFill>
                  <a:srgbClr val="0033CC"/>
                </a:solidFill>
                <a:latin typeface="Arial"/>
                <a:ea typeface="Arial"/>
                <a:cs typeface="Arial"/>
                <a:sym typeface="Arial"/>
              </a:rPr>
              <a:t>Classification</a:t>
            </a:r>
            <a:endParaRPr b="0" i="0" sz="1200" u="none" cap="none" strike="noStrike">
              <a:solidFill>
                <a:srgbClr val="000000"/>
              </a:solidFill>
              <a:latin typeface="Tahoma"/>
              <a:ea typeface="Tahoma"/>
              <a:cs typeface="Tahoma"/>
              <a:sym typeface="Tahoma"/>
            </a:endParaRPr>
          </a:p>
          <a:p>
            <a:pPr indent="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Regression</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8" name="Shape 4148"/>
        <p:cNvGrpSpPr/>
        <p:nvPr/>
      </p:nvGrpSpPr>
      <p:grpSpPr>
        <a:xfrm>
          <a:off x="0" y="0"/>
          <a:ext cx="0" cy="0"/>
          <a:chOff x="0" y="0"/>
          <a:chExt cx="0" cy="0"/>
        </a:xfrm>
      </p:grpSpPr>
      <p:pic>
        <p:nvPicPr>
          <p:cNvPr id="4149" name="Google Shape;4149;p45"/>
          <p:cNvPicPr preferRelativeResize="0"/>
          <p:nvPr/>
        </p:nvPicPr>
        <p:blipFill rotWithShape="1">
          <a:blip r:embed="rId3">
            <a:alphaModFix/>
          </a:blip>
          <a:srcRect b="0" l="0" r="0" t="0"/>
          <a:stretch/>
        </p:blipFill>
        <p:spPr>
          <a:xfrm>
            <a:off x="762000" y="1562884"/>
            <a:ext cx="7620000" cy="4761715"/>
          </a:xfrm>
          <a:prstGeom prst="rect">
            <a:avLst/>
          </a:prstGeom>
          <a:noFill/>
          <a:ln>
            <a:noFill/>
          </a:ln>
        </p:spPr>
      </p:pic>
      <p:sp>
        <p:nvSpPr>
          <p:cNvPr id="4150" name="Google Shape;4150;p45"/>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4" name="Shape 4154"/>
        <p:cNvGrpSpPr/>
        <p:nvPr/>
      </p:nvGrpSpPr>
      <p:grpSpPr>
        <a:xfrm>
          <a:off x="0" y="0"/>
          <a:ext cx="0" cy="0"/>
          <a:chOff x="0" y="0"/>
          <a:chExt cx="0" cy="0"/>
        </a:xfrm>
      </p:grpSpPr>
      <p:pic>
        <p:nvPicPr>
          <p:cNvPr id="4155" name="Google Shape;4155;p46"/>
          <p:cNvPicPr preferRelativeResize="0"/>
          <p:nvPr/>
        </p:nvPicPr>
        <p:blipFill rotWithShape="1">
          <a:blip r:embed="rId3">
            <a:alphaModFix/>
          </a:blip>
          <a:srcRect b="0" l="0" r="0" t="0"/>
          <a:stretch/>
        </p:blipFill>
        <p:spPr>
          <a:xfrm>
            <a:off x="761999" y="1551150"/>
            <a:ext cx="7632643" cy="4773450"/>
          </a:xfrm>
          <a:prstGeom prst="rect">
            <a:avLst/>
          </a:prstGeom>
          <a:noFill/>
          <a:ln>
            <a:noFill/>
          </a:ln>
        </p:spPr>
      </p:pic>
      <p:sp>
        <p:nvSpPr>
          <p:cNvPr id="4156" name="Google Shape;4156;p46"/>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0" name="Shape 4160"/>
        <p:cNvGrpSpPr/>
        <p:nvPr/>
      </p:nvGrpSpPr>
      <p:grpSpPr>
        <a:xfrm>
          <a:off x="0" y="0"/>
          <a:ext cx="0" cy="0"/>
          <a:chOff x="0" y="0"/>
          <a:chExt cx="0" cy="0"/>
        </a:xfrm>
      </p:grpSpPr>
      <p:pic>
        <p:nvPicPr>
          <p:cNvPr id="4161" name="Google Shape;4161;p47"/>
          <p:cNvPicPr preferRelativeResize="0"/>
          <p:nvPr/>
        </p:nvPicPr>
        <p:blipFill rotWithShape="1">
          <a:blip r:embed="rId3">
            <a:alphaModFix/>
          </a:blip>
          <a:srcRect b="0" l="0" r="0" t="0"/>
          <a:stretch/>
        </p:blipFill>
        <p:spPr>
          <a:xfrm>
            <a:off x="762000" y="1600200"/>
            <a:ext cx="7391400" cy="4622089"/>
          </a:xfrm>
          <a:prstGeom prst="rect">
            <a:avLst/>
          </a:prstGeom>
          <a:noFill/>
          <a:ln>
            <a:noFill/>
          </a:ln>
        </p:spPr>
      </p:pic>
      <p:sp>
        <p:nvSpPr>
          <p:cNvPr id="4162" name="Google Shape;4162;p47"/>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 for Linear Regression</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48"/>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Guarantee of Convergence</a:t>
            </a:r>
            <a:endParaRPr b="1" i="0" sz="2400" u="none" cap="none" strike="noStrike">
              <a:solidFill>
                <a:srgbClr val="000000"/>
              </a:solidFill>
              <a:latin typeface="Arial"/>
              <a:ea typeface="Arial"/>
              <a:cs typeface="Arial"/>
              <a:sym typeface="Arial"/>
            </a:endParaRPr>
          </a:p>
        </p:txBody>
      </p:sp>
      <p:sp>
        <p:nvSpPr>
          <p:cNvPr id="4168" name="Google Shape;4168;p48"/>
          <p:cNvSpPr/>
          <p:nvPr/>
        </p:nvSpPr>
        <p:spPr>
          <a:xfrm>
            <a:off x="5678471" y="1473494"/>
            <a:ext cx="2280753" cy="70801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169" name="Google Shape;4169;p48"/>
          <p:cNvSpPr/>
          <p:nvPr/>
        </p:nvSpPr>
        <p:spPr>
          <a:xfrm>
            <a:off x="5985956" y="2034222"/>
            <a:ext cx="3158044" cy="369332"/>
          </a:xfrm>
          <a:prstGeom prst="rect">
            <a:avLst/>
          </a:prstGeom>
          <a:blipFill rotWithShape="1">
            <a:blip r:embed="rId4">
              <a:alphaModFix/>
            </a:blip>
            <a:stretch>
              <a:fillRect b="-1332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170" name="Google Shape;4170;p48"/>
          <p:cNvSpPr txBox="1"/>
          <p:nvPr/>
        </p:nvSpPr>
        <p:spPr>
          <a:xfrm>
            <a:off x="6025069" y="2372904"/>
            <a:ext cx="3079817" cy="369332"/>
          </a:xfrm>
          <a:prstGeom prst="rect">
            <a:avLst/>
          </a:prstGeom>
          <a:blipFill rotWithShape="1">
            <a:blip r:embed="rId5">
              <a:alphaModFix/>
            </a:blip>
            <a:stretch>
              <a:fillRect b="-24587" l="-1579" r="-590" t="-819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171" name="Google Shape;4171;p48"/>
          <p:cNvSpPr/>
          <p:nvPr/>
        </p:nvSpPr>
        <p:spPr>
          <a:xfrm>
            <a:off x="228600" y="6172200"/>
            <a:ext cx="254749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232"/>
              </a:buClr>
              <a:buSzPts val="1050"/>
              <a:buFont typeface="Times New Roman"/>
              <a:buNone/>
            </a:pPr>
            <a:r>
              <a:rPr b="0" i="0" lang="en-US" sz="1050" u="none" cap="none" strike="noStrike">
                <a:solidFill>
                  <a:srgbClr val="323232"/>
                </a:solidFill>
                <a:latin typeface="Times New Roman"/>
                <a:ea typeface="Times New Roman"/>
                <a:cs typeface="Times New Roman"/>
                <a:sym typeface="Times New Roman"/>
              </a:rPr>
              <a:t>Source Credit: Prof. Mohammad Hammoud</a:t>
            </a:r>
            <a:endParaRPr b="0" i="0" sz="1050" u="none" cap="none" strike="noStrike">
              <a:solidFill>
                <a:srgbClr val="323232"/>
              </a:solidFill>
              <a:latin typeface="Times New Roman"/>
              <a:ea typeface="Times New Roman"/>
              <a:cs typeface="Times New Roman"/>
              <a:sym typeface="Times New Roman"/>
            </a:endParaRPr>
          </a:p>
        </p:txBody>
      </p:sp>
      <p:pic>
        <p:nvPicPr>
          <p:cNvPr id="4172" name="Google Shape;4172;p48"/>
          <p:cNvPicPr preferRelativeResize="0"/>
          <p:nvPr/>
        </p:nvPicPr>
        <p:blipFill rotWithShape="1">
          <a:blip r:embed="rId6">
            <a:alphaModFix/>
          </a:blip>
          <a:srcRect b="0" l="0" r="0" t="0"/>
          <a:stretch/>
        </p:blipFill>
        <p:spPr>
          <a:xfrm>
            <a:off x="386776" y="1520265"/>
            <a:ext cx="3018138" cy="1985495"/>
          </a:xfrm>
          <a:prstGeom prst="rect">
            <a:avLst/>
          </a:prstGeom>
          <a:noFill/>
          <a:ln>
            <a:noFill/>
          </a:ln>
        </p:spPr>
      </p:pic>
      <p:sp>
        <p:nvSpPr>
          <p:cNvPr id="4173" name="Google Shape;4173;p48"/>
          <p:cNvSpPr/>
          <p:nvPr/>
        </p:nvSpPr>
        <p:spPr>
          <a:xfrm>
            <a:off x="3404914" y="3355720"/>
            <a:ext cx="36901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500"/>
              <a:buFont typeface="Calibri"/>
              <a:buNone/>
            </a:pPr>
            <a:r>
              <a:rPr b="0" i="0" lang="en-US" sz="1500" u="none" cap="none" strike="noStrike">
                <a:solidFill>
                  <a:srgbClr val="FF0000"/>
                </a:solidFill>
                <a:latin typeface="Calibri"/>
                <a:ea typeface="Calibri"/>
                <a:cs typeface="Calibri"/>
                <a:sym typeface="Calibri"/>
              </a:rPr>
              <a:t>𝞱</a:t>
            </a:r>
            <a:r>
              <a:rPr b="0" baseline="-25000" i="1" lang="en-US" sz="1500" u="none" cap="none" strike="noStrike">
                <a:solidFill>
                  <a:srgbClr val="FF0000"/>
                </a:solidFill>
                <a:latin typeface="Calibri"/>
                <a:ea typeface="Calibri"/>
                <a:cs typeface="Calibri"/>
                <a:sym typeface="Calibri"/>
              </a:rPr>
              <a:t>1</a:t>
            </a:r>
            <a:endParaRPr b="0" i="0" sz="1500" u="none" cap="none" strike="noStrike">
              <a:solidFill>
                <a:srgbClr val="FF0000"/>
              </a:solidFill>
              <a:latin typeface="Calibri"/>
              <a:ea typeface="Calibri"/>
              <a:cs typeface="Calibri"/>
              <a:sym typeface="Calibri"/>
            </a:endParaRPr>
          </a:p>
        </p:txBody>
      </p:sp>
      <p:sp>
        <p:nvSpPr>
          <p:cNvPr id="4174" name="Google Shape;4174;p48"/>
          <p:cNvSpPr/>
          <p:nvPr/>
        </p:nvSpPr>
        <p:spPr>
          <a:xfrm>
            <a:off x="1764679" y="1219200"/>
            <a:ext cx="309700" cy="323165"/>
          </a:xfrm>
          <a:prstGeom prst="rect">
            <a:avLst/>
          </a:prstGeom>
          <a:blipFill rotWithShape="1">
            <a:blip r:embed="rId7">
              <a:alphaModFix/>
            </a:blip>
            <a:stretch>
              <a:fillRect b="-565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175" name="Google Shape;4175;p48"/>
          <p:cNvSpPr/>
          <p:nvPr/>
        </p:nvSpPr>
        <p:spPr>
          <a:xfrm>
            <a:off x="2869715" y="2565232"/>
            <a:ext cx="92676" cy="92676"/>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cxnSp>
        <p:nvCxnSpPr>
          <p:cNvPr id="4176" name="Google Shape;4176;p48"/>
          <p:cNvCxnSpPr/>
          <p:nvPr/>
        </p:nvCxnSpPr>
        <p:spPr>
          <a:xfrm flipH="1">
            <a:off x="2734562" y="2074051"/>
            <a:ext cx="389238" cy="1016520"/>
          </a:xfrm>
          <a:prstGeom prst="straightConnector1">
            <a:avLst/>
          </a:prstGeom>
          <a:noFill/>
          <a:ln cap="flat" cmpd="sng" w="28575">
            <a:solidFill>
              <a:srgbClr val="00B050"/>
            </a:solidFill>
            <a:prstDash val="solid"/>
            <a:round/>
            <a:headEnd len="sm" w="sm" type="none"/>
            <a:tailEnd len="sm" w="sm" type="none"/>
          </a:ln>
        </p:spPr>
      </p:cxnSp>
      <p:sp>
        <p:nvSpPr>
          <p:cNvPr id="4177" name="Google Shape;4177;p48"/>
          <p:cNvSpPr txBox="1"/>
          <p:nvPr/>
        </p:nvSpPr>
        <p:spPr>
          <a:xfrm>
            <a:off x="3709196" y="2473070"/>
            <a:ext cx="1624804"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500"/>
              <a:buFont typeface="Calibri"/>
              <a:buNone/>
            </a:pPr>
            <a:r>
              <a:rPr b="0" i="0" lang="en-US" sz="1500" u="none" cap="none" strike="noStrike">
                <a:solidFill>
                  <a:srgbClr val="00B050"/>
                </a:solidFill>
                <a:latin typeface="Calibri"/>
                <a:ea typeface="Calibri"/>
                <a:cs typeface="Calibri"/>
                <a:sym typeface="Calibri"/>
              </a:rPr>
              <a:t>Positive Derivative</a:t>
            </a:r>
            <a:endParaRPr b="0" i="0" sz="1400" u="none" cap="none" strike="noStrike">
              <a:solidFill>
                <a:srgbClr val="000000"/>
              </a:solidFill>
              <a:latin typeface="Arial"/>
              <a:ea typeface="Arial"/>
              <a:cs typeface="Arial"/>
              <a:sym typeface="Arial"/>
            </a:endParaRPr>
          </a:p>
        </p:txBody>
      </p:sp>
      <p:cxnSp>
        <p:nvCxnSpPr>
          <p:cNvPr id="4178" name="Google Shape;4178;p48"/>
          <p:cNvCxnSpPr>
            <a:endCxn id="4177" idx="1"/>
          </p:cNvCxnSpPr>
          <p:nvPr/>
        </p:nvCxnSpPr>
        <p:spPr>
          <a:xfrm>
            <a:off x="3031196" y="2565353"/>
            <a:ext cx="678000" cy="69300"/>
          </a:xfrm>
          <a:prstGeom prst="curvedConnector3">
            <a:avLst>
              <a:gd fmla="val 50000" name="adj1"/>
            </a:avLst>
          </a:prstGeom>
          <a:noFill/>
          <a:ln cap="flat" cmpd="sng" w="9525">
            <a:solidFill>
              <a:srgbClr val="00B050"/>
            </a:solidFill>
            <a:prstDash val="solid"/>
            <a:round/>
            <a:headEnd len="sm" w="sm" type="none"/>
            <a:tailEnd len="med" w="med" type="triangle"/>
          </a:ln>
        </p:spPr>
      </p:cxnSp>
      <p:cxnSp>
        <p:nvCxnSpPr>
          <p:cNvPr id="4179" name="Google Shape;4179;p48"/>
          <p:cNvCxnSpPr>
            <a:stCxn id="4175" idx="4"/>
          </p:cNvCxnSpPr>
          <p:nvPr/>
        </p:nvCxnSpPr>
        <p:spPr>
          <a:xfrm>
            <a:off x="2916053" y="2657908"/>
            <a:ext cx="0" cy="847800"/>
          </a:xfrm>
          <a:prstGeom prst="straightConnector1">
            <a:avLst/>
          </a:prstGeom>
          <a:noFill/>
          <a:ln cap="flat" cmpd="sng" w="12700">
            <a:solidFill>
              <a:srgbClr val="00B050"/>
            </a:solidFill>
            <a:prstDash val="solid"/>
            <a:round/>
            <a:headEnd len="sm" w="sm" type="none"/>
            <a:tailEnd len="sm" w="sm" type="none"/>
          </a:ln>
        </p:spPr>
      </p:cxnSp>
      <p:sp>
        <p:nvSpPr>
          <p:cNvPr id="4180" name="Google Shape;4180;p48"/>
          <p:cNvSpPr/>
          <p:nvPr/>
        </p:nvSpPr>
        <p:spPr>
          <a:xfrm>
            <a:off x="2793134" y="3505857"/>
            <a:ext cx="349776"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350"/>
              <a:buFont typeface="Calibri"/>
              <a:buNone/>
            </a:pPr>
            <a:r>
              <a:rPr b="0" i="0" lang="en-US" sz="1350" u="none" cap="none" strike="noStrike">
                <a:solidFill>
                  <a:srgbClr val="00B050"/>
                </a:solidFill>
                <a:latin typeface="Calibri"/>
                <a:ea typeface="Calibri"/>
                <a:cs typeface="Calibri"/>
                <a:sym typeface="Calibri"/>
              </a:rPr>
              <a:t>𝞱</a:t>
            </a:r>
            <a:r>
              <a:rPr b="0" baseline="-25000" i="1" lang="en-US" sz="1350" u="none" cap="none" strike="noStrike">
                <a:solidFill>
                  <a:srgbClr val="00B050"/>
                </a:solidFill>
                <a:latin typeface="Calibri"/>
                <a:ea typeface="Calibri"/>
                <a:cs typeface="Calibri"/>
                <a:sym typeface="Calibri"/>
              </a:rPr>
              <a:t>1</a:t>
            </a:r>
            <a:endParaRPr b="0" i="0" sz="1350" u="none" cap="none" strike="noStrike">
              <a:solidFill>
                <a:srgbClr val="00B050"/>
              </a:solidFill>
              <a:latin typeface="Calibri"/>
              <a:ea typeface="Calibri"/>
              <a:cs typeface="Calibri"/>
              <a:sym typeface="Calibri"/>
            </a:endParaRPr>
          </a:p>
        </p:txBody>
      </p:sp>
      <p:cxnSp>
        <p:nvCxnSpPr>
          <p:cNvPr id="4181" name="Google Shape;4181;p48"/>
          <p:cNvCxnSpPr/>
          <p:nvPr/>
        </p:nvCxnSpPr>
        <p:spPr>
          <a:xfrm rot="10800000">
            <a:off x="2592623" y="3782856"/>
            <a:ext cx="323430" cy="0"/>
          </a:xfrm>
          <a:prstGeom prst="straightConnector1">
            <a:avLst/>
          </a:prstGeom>
          <a:noFill/>
          <a:ln cap="flat" cmpd="sng" w="38100">
            <a:solidFill>
              <a:schemeClr val="dk1"/>
            </a:solidFill>
            <a:prstDash val="solid"/>
            <a:round/>
            <a:headEnd len="sm" w="sm" type="none"/>
            <a:tailEnd len="med" w="med" type="triangle"/>
          </a:ln>
        </p:spPr>
      </p:cxnSp>
      <p:pic>
        <p:nvPicPr>
          <p:cNvPr id="4182" name="Google Shape;4182;p48"/>
          <p:cNvPicPr preferRelativeResize="0"/>
          <p:nvPr/>
        </p:nvPicPr>
        <p:blipFill rotWithShape="1">
          <a:blip r:embed="rId6">
            <a:alphaModFix/>
          </a:blip>
          <a:srcRect b="0" l="0" r="0" t="0"/>
          <a:stretch/>
        </p:blipFill>
        <p:spPr>
          <a:xfrm>
            <a:off x="381000" y="3863373"/>
            <a:ext cx="3018138" cy="1985495"/>
          </a:xfrm>
          <a:prstGeom prst="rect">
            <a:avLst/>
          </a:prstGeom>
          <a:noFill/>
          <a:ln>
            <a:noFill/>
          </a:ln>
        </p:spPr>
      </p:pic>
      <p:sp>
        <p:nvSpPr>
          <p:cNvPr id="4183" name="Google Shape;4183;p48"/>
          <p:cNvSpPr/>
          <p:nvPr/>
        </p:nvSpPr>
        <p:spPr>
          <a:xfrm>
            <a:off x="3399138" y="5698828"/>
            <a:ext cx="36901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500"/>
              <a:buFont typeface="Calibri"/>
              <a:buNone/>
            </a:pPr>
            <a:r>
              <a:rPr b="0" i="0" lang="en-US" sz="1500" u="none" cap="none" strike="noStrike">
                <a:solidFill>
                  <a:srgbClr val="FF0000"/>
                </a:solidFill>
                <a:latin typeface="Calibri"/>
                <a:ea typeface="Calibri"/>
                <a:cs typeface="Calibri"/>
                <a:sym typeface="Calibri"/>
              </a:rPr>
              <a:t>𝞱</a:t>
            </a:r>
            <a:r>
              <a:rPr b="0" baseline="-25000" i="1" lang="en-US" sz="1500" u="none" cap="none" strike="noStrike">
                <a:solidFill>
                  <a:srgbClr val="FF0000"/>
                </a:solidFill>
                <a:latin typeface="Calibri"/>
                <a:ea typeface="Calibri"/>
                <a:cs typeface="Calibri"/>
                <a:sym typeface="Calibri"/>
              </a:rPr>
              <a:t>1</a:t>
            </a:r>
            <a:endParaRPr b="0" i="0" sz="1500" u="none" cap="none" strike="noStrike">
              <a:solidFill>
                <a:srgbClr val="FF0000"/>
              </a:solidFill>
              <a:latin typeface="Calibri"/>
              <a:ea typeface="Calibri"/>
              <a:cs typeface="Calibri"/>
              <a:sym typeface="Calibri"/>
            </a:endParaRPr>
          </a:p>
        </p:txBody>
      </p:sp>
      <p:sp>
        <p:nvSpPr>
          <p:cNvPr id="4184" name="Google Shape;4184;p48"/>
          <p:cNvSpPr/>
          <p:nvPr/>
        </p:nvSpPr>
        <p:spPr>
          <a:xfrm>
            <a:off x="1758903" y="3562308"/>
            <a:ext cx="309700" cy="323165"/>
          </a:xfrm>
          <a:prstGeom prst="rect">
            <a:avLst/>
          </a:prstGeom>
          <a:blipFill rotWithShape="1">
            <a:blip r:embed="rId8">
              <a:alphaModFix/>
            </a:blip>
            <a:stretch>
              <a:fillRect b="-754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185" name="Google Shape;4185;p48"/>
          <p:cNvSpPr/>
          <p:nvPr/>
        </p:nvSpPr>
        <p:spPr>
          <a:xfrm>
            <a:off x="2863939" y="4908340"/>
            <a:ext cx="92676" cy="92676"/>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sp>
        <p:nvSpPr>
          <p:cNvPr id="4186" name="Google Shape;4186;p48"/>
          <p:cNvSpPr/>
          <p:nvPr/>
        </p:nvSpPr>
        <p:spPr>
          <a:xfrm>
            <a:off x="2199481" y="5948318"/>
            <a:ext cx="70961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350"/>
              <a:buFont typeface="Calibri"/>
              <a:buNone/>
            </a:pPr>
            <a:r>
              <a:rPr b="0" i="0" lang="en-US" sz="1350" u="none" cap="none" strike="noStrike">
                <a:solidFill>
                  <a:srgbClr val="00B050"/>
                </a:solidFill>
                <a:latin typeface="Calibri"/>
                <a:ea typeface="Calibri"/>
                <a:cs typeface="Calibri"/>
                <a:sym typeface="Calibri"/>
              </a:rPr>
              <a:t>New 𝞱</a:t>
            </a:r>
            <a:r>
              <a:rPr b="0" baseline="-25000" i="1" lang="en-US" sz="1350" u="none" cap="none" strike="noStrike">
                <a:solidFill>
                  <a:srgbClr val="00B050"/>
                </a:solidFill>
                <a:latin typeface="Calibri"/>
                <a:ea typeface="Calibri"/>
                <a:cs typeface="Calibri"/>
                <a:sym typeface="Calibri"/>
              </a:rPr>
              <a:t>1</a:t>
            </a:r>
            <a:endParaRPr b="0" i="0" sz="1350" u="none" cap="none" strike="noStrike">
              <a:solidFill>
                <a:srgbClr val="00B050"/>
              </a:solidFill>
              <a:latin typeface="Calibri"/>
              <a:ea typeface="Calibri"/>
              <a:cs typeface="Calibri"/>
              <a:sym typeface="Calibri"/>
            </a:endParaRPr>
          </a:p>
        </p:txBody>
      </p:sp>
      <p:cxnSp>
        <p:nvCxnSpPr>
          <p:cNvPr id="4187" name="Google Shape;4187;p48"/>
          <p:cNvCxnSpPr>
            <a:endCxn id="4188" idx="0"/>
          </p:cNvCxnSpPr>
          <p:nvPr/>
        </p:nvCxnSpPr>
        <p:spPr>
          <a:xfrm flipH="1">
            <a:off x="2796135" y="5001053"/>
            <a:ext cx="105000" cy="212100"/>
          </a:xfrm>
          <a:prstGeom prst="straightConnector1">
            <a:avLst/>
          </a:prstGeom>
          <a:noFill/>
          <a:ln cap="flat" cmpd="sng" w="38100">
            <a:solidFill>
              <a:schemeClr val="dk1"/>
            </a:solidFill>
            <a:prstDash val="solid"/>
            <a:round/>
            <a:headEnd len="sm" w="sm" type="none"/>
            <a:tailEnd len="med" w="med" type="triangle"/>
          </a:ln>
        </p:spPr>
      </p:cxnSp>
      <p:cxnSp>
        <p:nvCxnSpPr>
          <p:cNvPr id="4189" name="Google Shape;4189;p48"/>
          <p:cNvCxnSpPr/>
          <p:nvPr/>
        </p:nvCxnSpPr>
        <p:spPr>
          <a:xfrm>
            <a:off x="2795937" y="5282132"/>
            <a:ext cx="0" cy="566736"/>
          </a:xfrm>
          <a:prstGeom prst="straightConnector1">
            <a:avLst/>
          </a:prstGeom>
          <a:noFill/>
          <a:ln cap="flat" cmpd="sng" w="12700">
            <a:solidFill>
              <a:srgbClr val="00B050"/>
            </a:solidFill>
            <a:prstDash val="solid"/>
            <a:round/>
            <a:headEnd len="sm" w="sm" type="none"/>
            <a:tailEnd len="sm" w="sm" type="none"/>
          </a:ln>
        </p:spPr>
      </p:cxnSp>
      <p:sp>
        <p:nvSpPr>
          <p:cNvPr id="4188" name="Google Shape;4188;p48"/>
          <p:cNvSpPr/>
          <p:nvPr/>
        </p:nvSpPr>
        <p:spPr>
          <a:xfrm>
            <a:off x="2749797" y="5213153"/>
            <a:ext cx="92676" cy="92676"/>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cxnSp>
        <p:nvCxnSpPr>
          <p:cNvPr id="4190" name="Google Shape;4190;p48"/>
          <p:cNvCxnSpPr/>
          <p:nvPr/>
        </p:nvCxnSpPr>
        <p:spPr>
          <a:xfrm>
            <a:off x="2910277" y="5001015"/>
            <a:ext cx="0" cy="847853"/>
          </a:xfrm>
          <a:prstGeom prst="straightConnector1">
            <a:avLst/>
          </a:prstGeom>
          <a:noFill/>
          <a:ln cap="flat" cmpd="sng" w="12700">
            <a:solidFill>
              <a:srgbClr val="00B050"/>
            </a:solidFill>
            <a:prstDash val="solid"/>
            <a:round/>
            <a:headEnd len="sm" w="sm" type="none"/>
            <a:tailEnd len="sm" w="sm" type="none"/>
          </a:ln>
        </p:spPr>
      </p:cxnSp>
      <p:sp>
        <p:nvSpPr>
          <p:cNvPr id="4191" name="Google Shape;4191;p48"/>
          <p:cNvSpPr/>
          <p:nvPr/>
        </p:nvSpPr>
        <p:spPr>
          <a:xfrm>
            <a:off x="2864534" y="5948318"/>
            <a:ext cx="63511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350"/>
              <a:buFont typeface="Calibri"/>
              <a:buNone/>
            </a:pPr>
            <a:r>
              <a:rPr b="0" i="0" lang="en-US" sz="1350" u="none" cap="none" strike="noStrike">
                <a:solidFill>
                  <a:srgbClr val="00B050"/>
                </a:solidFill>
                <a:latin typeface="Calibri"/>
                <a:ea typeface="Calibri"/>
                <a:cs typeface="Calibri"/>
                <a:sym typeface="Calibri"/>
              </a:rPr>
              <a:t>Old 𝞱</a:t>
            </a:r>
            <a:r>
              <a:rPr b="0" baseline="-25000" i="1" lang="en-US" sz="1350" u="none" cap="none" strike="noStrike">
                <a:solidFill>
                  <a:srgbClr val="00B050"/>
                </a:solidFill>
                <a:latin typeface="Calibri"/>
                <a:ea typeface="Calibri"/>
                <a:cs typeface="Calibri"/>
                <a:sym typeface="Calibri"/>
              </a:rPr>
              <a:t>1</a:t>
            </a:r>
            <a:endParaRPr b="0" i="0" sz="1350" u="none" cap="none" strike="noStrike">
              <a:solidFill>
                <a:srgbClr val="00B050"/>
              </a:solidFill>
              <a:latin typeface="Calibri"/>
              <a:ea typeface="Calibri"/>
              <a:cs typeface="Calibri"/>
              <a:sym typeface="Calibri"/>
            </a:endParaRPr>
          </a:p>
        </p:txBody>
      </p:sp>
      <p:cxnSp>
        <p:nvCxnSpPr>
          <p:cNvPr id="4192" name="Google Shape;4192;p48"/>
          <p:cNvCxnSpPr>
            <a:endCxn id="4191" idx="0"/>
          </p:cNvCxnSpPr>
          <p:nvPr/>
        </p:nvCxnSpPr>
        <p:spPr>
          <a:xfrm>
            <a:off x="2910289" y="5848718"/>
            <a:ext cx="271800" cy="99600"/>
          </a:xfrm>
          <a:prstGeom prst="curvedConnector2">
            <a:avLst/>
          </a:prstGeom>
          <a:noFill/>
          <a:ln cap="flat" cmpd="sng" w="9525">
            <a:solidFill>
              <a:srgbClr val="00B050"/>
            </a:solidFill>
            <a:prstDash val="dash"/>
            <a:round/>
            <a:headEnd len="sm" w="sm" type="none"/>
            <a:tailEnd len="med" w="med" type="triangle"/>
          </a:ln>
        </p:spPr>
      </p:cxnSp>
      <p:cxnSp>
        <p:nvCxnSpPr>
          <p:cNvPr id="4193" name="Google Shape;4193;p48"/>
          <p:cNvCxnSpPr>
            <a:endCxn id="4186" idx="0"/>
          </p:cNvCxnSpPr>
          <p:nvPr/>
        </p:nvCxnSpPr>
        <p:spPr>
          <a:xfrm flipH="1">
            <a:off x="2554290" y="5848718"/>
            <a:ext cx="269400" cy="99600"/>
          </a:xfrm>
          <a:prstGeom prst="curvedConnector2">
            <a:avLst/>
          </a:prstGeom>
          <a:noFill/>
          <a:ln cap="flat" cmpd="sng" w="9525">
            <a:solidFill>
              <a:srgbClr val="00B050"/>
            </a:solidFill>
            <a:prstDash val="solid"/>
            <a:round/>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7" name="Shape 4197"/>
        <p:cNvGrpSpPr/>
        <p:nvPr/>
      </p:nvGrpSpPr>
      <p:grpSpPr>
        <a:xfrm>
          <a:off x="0" y="0"/>
          <a:ext cx="0" cy="0"/>
          <a:chOff x="0" y="0"/>
          <a:chExt cx="0" cy="0"/>
        </a:xfrm>
      </p:grpSpPr>
      <p:sp>
        <p:nvSpPr>
          <p:cNvPr id="4198" name="Google Shape;4198;p49"/>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Guarantee of Convergence</a:t>
            </a:r>
            <a:endParaRPr b="1" i="0" sz="2400" u="none" cap="none" strike="noStrike">
              <a:solidFill>
                <a:srgbClr val="000000"/>
              </a:solidFill>
              <a:latin typeface="Arial"/>
              <a:ea typeface="Arial"/>
              <a:cs typeface="Arial"/>
              <a:sym typeface="Arial"/>
            </a:endParaRPr>
          </a:p>
        </p:txBody>
      </p:sp>
      <p:sp>
        <p:nvSpPr>
          <p:cNvPr id="4199" name="Google Shape;4199;p49"/>
          <p:cNvSpPr/>
          <p:nvPr/>
        </p:nvSpPr>
        <p:spPr>
          <a:xfrm>
            <a:off x="5678471" y="1473494"/>
            <a:ext cx="2280753" cy="70801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200" name="Google Shape;4200;p49"/>
          <p:cNvSpPr/>
          <p:nvPr/>
        </p:nvSpPr>
        <p:spPr>
          <a:xfrm>
            <a:off x="5985956" y="2034222"/>
            <a:ext cx="3262240" cy="369332"/>
          </a:xfrm>
          <a:prstGeom prst="rect">
            <a:avLst/>
          </a:prstGeom>
          <a:blipFill rotWithShape="1">
            <a:blip r:embed="rId4">
              <a:alphaModFix/>
            </a:blip>
            <a:stretch>
              <a:fillRect b="-1332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201" name="Google Shape;4201;p49"/>
          <p:cNvSpPr txBox="1"/>
          <p:nvPr/>
        </p:nvSpPr>
        <p:spPr>
          <a:xfrm>
            <a:off x="6025069" y="2372904"/>
            <a:ext cx="3054169" cy="369332"/>
          </a:xfrm>
          <a:prstGeom prst="rect">
            <a:avLst/>
          </a:prstGeom>
          <a:blipFill rotWithShape="1">
            <a:blip r:embed="rId5">
              <a:alphaModFix/>
            </a:blip>
            <a:stretch>
              <a:fillRect b="-24587" l="-1595" r="0" t="-819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202" name="Google Shape;4202;p49"/>
          <p:cNvSpPr/>
          <p:nvPr/>
        </p:nvSpPr>
        <p:spPr>
          <a:xfrm>
            <a:off x="228600" y="6172200"/>
            <a:ext cx="254749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232"/>
              </a:buClr>
              <a:buSzPts val="1050"/>
              <a:buFont typeface="Times New Roman"/>
              <a:buNone/>
            </a:pPr>
            <a:r>
              <a:rPr b="0" i="0" lang="en-US" sz="1050" u="none" cap="none" strike="noStrike">
                <a:solidFill>
                  <a:srgbClr val="323232"/>
                </a:solidFill>
                <a:latin typeface="Times New Roman"/>
                <a:ea typeface="Times New Roman"/>
                <a:cs typeface="Times New Roman"/>
                <a:sym typeface="Times New Roman"/>
              </a:rPr>
              <a:t>Source Credit: Prof. Mohammad Hammoud</a:t>
            </a:r>
            <a:endParaRPr b="0" i="0" sz="1050" u="none" cap="none" strike="noStrike">
              <a:solidFill>
                <a:srgbClr val="323232"/>
              </a:solidFill>
              <a:latin typeface="Times New Roman"/>
              <a:ea typeface="Times New Roman"/>
              <a:cs typeface="Times New Roman"/>
              <a:sym typeface="Times New Roman"/>
            </a:endParaRPr>
          </a:p>
        </p:txBody>
      </p:sp>
      <p:pic>
        <p:nvPicPr>
          <p:cNvPr id="4203" name="Google Shape;4203;p49"/>
          <p:cNvPicPr preferRelativeResize="0"/>
          <p:nvPr/>
        </p:nvPicPr>
        <p:blipFill rotWithShape="1">
          <a:blip r:embed="rId6">
            <a:alphaModFix/>
          </a:blip>
          <a:srcRect b="0" l="0" r="0" t="0"/>
          <a:stretch/>
        </p:blipFill>
        <p:spPr>
          <a:xfrm>
            <a:off x="1032450" y="1512881"/>
            <a:ext cx="3018138" cy="1985495"/>
          </a:xfrm>
          <a:prstGeom prst="rect">
            <a:avLst/>
          </a:prstGeom>
          <a:noFill/>
          <a:ln>
            <a:noFill/>
          </a:ln>
        </p:spPr>
      </p:pic>
      <p:sp>
        <p:nvSpPr>
          <p:cNvPr id="4204" name="Google Shape;4204;p49"/>
          <p:cNvSpPr/>
          <p:nvPr/>
        </p:nvSpPr>
        <p:spPr>
          <a:xfrm>
            <a:off x="4050588" y="3348336"/>
            <a:ext cx="36901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500"/>
              <a:buFont typeface="Calibri"/>
              <a:buNone/>
            </a:pPr>
            <a:r>
              <a:rPr b="0" i="0" lang="en-US" sz="1500" u="none" cap="none" strike="noStrike">
                <a:solidFill>
                  <a:srgbClr val="FF0000"/>
                </a:solidFill>
                <a:latin typeface="Calibri"/>
                <a:ea typeface="Calibri"/>
                <a:cs typeface="Calibri"/>
                <a:sym typeface="Calibri"/>
              </a:rPr>
              <a:t>𝞱</a:t>
            </a:r>
            <a:r>
              <a:rPr b="0" baseline="-25000" i="1" lang="en-US" sz="1500" u="none" cap="none" strike="noStrike">
                <a:solidFill>
                  <a:srgbClr val="FF0000"/>
                </a:solidFill>
                <a:latin typeface="Calibri"/>
                <a:ea typeface="Calibri"/>
                <a:cs typeface="Calibri"/>
                <a:sym typeface="Calibri"/>
              </a:rPr>
              <a:t>1</a:t>
            </a:r>
            <a:endParaRPr b="0" i="0" sz="1500" u="none" cap="none" strike="noStrike">
              <a:solidFill>
                <a:srgbClr val="FF0000"/>
              </a:solidFill>
              <a:latin typeface="Calibri"/>
              <a:ea typeface="Calibri"/>
              <a:cs typeface="Calibri"/>
              <a:sym typeface="Calibri"/>
            </a:endParaRPr>
          </a:p>
        </p:txBody>
      </p:sp>
      <p:sp>
        <p:nvSpPr>
          <p:cNvPr id="4205" name="Google Shape;4205;p49"/>
          <p:cNvSpPr/>
          <p:nvPr/>
        </p:nvSpPr>
        <p:spPr>
          <a:xfrm>
            <a:off x="2410353" y="1211816"/>
            <a:ext cx="309700" cy="323165"/>
          </a:xfrm>
          <a:prstGeom prst="rect">
            <a:avLst/>
          </a:prstGeom>
          <a:blipFill rotWithShape="1">
            <a:blip r:embed="rId7">
              <a:alphaModFix/>
            </a:blip>
            <a:stretch>
              <a:fillRect b="-565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4206" name="Google Shape;4206;p49"/>
          <p:cNvSpPr/>
          <p:nvPr/>
        </p:nvSpPr>
        <p:spPr>
          <a:xfrm>
            <a:off x="2208653" y="2557848"/>
            <a:ext cx="92676" cy="92676"/>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cxnSp>
        <p:nvCxnSpPr>
          <p:cNvPr id="4207" name="Google Shape;4207;p49"/>
          <p:cNvCxnSpPr/>
          <p:nvPr/>
        </p:nvCxnSpPr>
        <p:spPr>
          <a:xfrm>
            <a:off x="2054975" y="2076810"/>
            <a:ext cx="401717" cy="1106774"/>
          </a:xfrm>
          <a:prstGeom prst="straightConnector1">
            <a:avLst/>
          </a:prstGeom>
          <a:noFill/>
          <a:ln cap="flat" cmpd="sng" w="28575">
            <a:solidFill>
              <a:srgbClr val="00B050"/>
            </a:solidFill>
            <a:prstDash val="solid"/>
            <a:round/>
            <a:headEnd len="sm" w="sm" type="none"/>
            <a:tailEnd len="sm" w="sm" type="none"/>
          </a:ln>
        </p:spPr>
      </p:cxnSp>
      <p:sp>
        <p:nvSpPr>
          <p:cNvPr id="4208" name="Google Shape;4208;p49"/>
          <p:cNvSpPr txBox="1"/>
          <p:nvPr/>
        </p:nvSpPr>
        <p:spPr>
          <a:xfrm>
            <a:off x="120180" y="2505628"/>
            <a:ext cx="974882"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500"/>
              <a:buFont typeface="Calibri"/>
              <a:buNone/>
            </a:pPr>
            <a:r>
              <a:rPr b="0" i="0" lang="en-US" sz="1500" u="none" cap="none" strike="noStrike">
                <a:solidFill>
                  <a:srgbClr val="00B050"/>
                </a:solidFill>
                <a:latin typeface="Calibri"/>
                <a:ea typeface="Calibri"/>
                <a:cs typeface="Calibri"/>
                <a:sym typeface="Calibri"/>
              </a:rPr>
              <a:t>Negative </a:t>
            </a:r>
            <a:br>
              <a:rPr b="0" i="0" lang="en-US" sz="1500" u="none" cap="none" strike="noStrike">
                <a:solidFill>
                  <a:srgbClr val="00B050"/>
                </a:solidFill>
                <a:latin typeface="Calibri"/>
                <a:ea typeface="Calibri"/>
                <a:cs typeface="Calibri"/>
                <a:sym typeface="Calibri"/>
              </a:rPr>
            </a:br>
            <a:r>
              <a:rPr b="0" i="0" lang="en-US" sz="1500" u="none" cap="none" strike="noStrike">
                <a:solidFill>
                  <a:srgbClr val="00B050"/>
                </a:solidFill>
                <a:latin typeface="Calibri"/>
                <a:ea typeface="Calibri"/>
                <a:cs typeface="Calibri"/>
                <a:sym typeface="Calibri"/>
              </a:rPr>
              <a:t>Derivative</a:t>
            </a:r>
            <a:endParaRPr b="0" i="0" sz="1400" u="none" cap="none" strike="noStrike">
              <a:solidFill>
                <a:srgbClr val="000000"/>
              </a:solidFill>
              <a:latin typeface="Arial"/>
              <a:ea typeface="Arial"/>
              <a:cs typeface="Arial"/>
              <a:sym typeface="Arial"/>
            </a:endParaRPr>
          </a:p>
        </p:txBody>
      </p:sp>
      <p:cxnSp>
        <p:nvCxnSpPr>
          <p:cNvPr id="4209" name="Google Shape;4209;p49"/>
          <p:cNvCxnSpPr>
            <a:endCxn id="4208" idx="3"/>
          </p:cNvCxnSpPr>
          <p:nvPr/>
        </p:nvCxnSpPr>
        <p:spPr>
          <a:xfrm flipH="1">
            <a:off x="1095062" y="2630227"/>
            <a:ext cx="1016100" cy="152400"/>
          </a:xfrm>
          <a:prstGeom prst="curvedConnector3">
            <a:avLst>
              <a:gd fmla="val 50000" name="adj1"/>
            </a:avLst>
          </a:prstGeom>
          <a:noFill/>
          <a:ln cap="flat" cmpd="sng" w="9525">
            <a:solidFill>
              <a:srgbClr val="00B050"/>
            </a:solidFill>
            <a:prstDash val="solid"/>
            <a:round/>
            <a:headEnd len="sm" w="sm" type="none"/>
            <a:tailEnd len="med" w="med" type="triangle"/>
          </a:ln>
        </p:spPr>
      </p:cxnSp>
      <p:cxnSp>
        <p:nvCxnSpPr>
          <p:cNvPr id="4210" name="Google Shape;4210;p49"/>
          <p:cNvCxnSpPr>
            <a:stCxn id="4206" idx="4"/>
          </p:cNvCxnSpPr>
          <p:nvPr/>
        </p:nvCxnSpPr>
        <p:spPr>
          <a:xfrm>
            <a:off x="2254991" y="2650524"/>
            <a:ext cx="0" cy="847800"/>
          </a:xfrm>
          <a:prstGeom prst="straightConnector1">
            <a:avLst/>
          </a:prstGeom>
          <a:noFill/>
          <a:ln cap="flat" cmpd="sng" w="12700">
            <a:solidFill>
              <a:srgbClr val="00B050"/>
            </a:solidFill>
            <a:prstDash val="solid"/>
            <a:round/>
            <a:headEnd len="sm" w="sm" type="none"/>
            <a:tailEnd len="sm" w="sm" type="none"/>
          </a:ln>
        </p:spPr>
      </p:cxnSp>
      <p:sp>
        <p:nvSpPr>
          <p:cNvPr id="4211" name="Google Shape;4211;p49"/>
          <p:cNvSpPr/>
          <p:nvPr/>
        </p:nvSpPr>
        <p:spPr>
          <a:xfrm>
            <a:off x="2105943" y="3509918"/>
            <a:ext cx="349776"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350"/>
              <a:buFont typeface="Calibri"/>
              <a:buNone/>
            </a:pPr>
            <a:r>
              <a:rPr b="0" i="0" lang="en-US" sz="1350" u="none" cap="none" strike="noStrike">
                <a:solidFill>
                  <a:srgbClr val="00B050"/>
                </a:solidFill>
                <a:latin typeface="Calibri"/>
                <a:ea typeface="Calibri"/>
                <a:cs typeface="Calibri"/>
                <a:sym typeface="Calibri"/>
              </a:rPr>
              <a:t>𝞱</a:t>
            </a:r>
            <a:r>
              <a:rPr b="0" baseline="-25000" i="1" lang="en-US" sz="1350" u="none" cap="none" strike="noStrike">
                <a:solidFill>
                  <a:srgbClr val="00B050"/>
                </a:solidFill>
                <a:latin typeface="Calibri"/>
                <a:ea typeface="Calibri"/>
                <a:cs typeface="Calibri"/>
                <a:sym typeface="Calibri"/>
              </a:rPr>
              <a:t>1</a:t>
            </a:r>
            <a:endParaRPr b="0" i="0" sz="1350" u="none" cap="none" strike="noStrike">
              <a:solidFill>
                <a:srgbClr val="00B050"/>
              </a:solidFill>
              <a:latin typeface="Calibri"/>
              <a:ea typeface="Calibri"/>
              <a:cs typeface="Calibri"/>
              <a:sym typeface="Calibri"/>
            </a:endParaRPr>
          </a:p>
        </p:txBody>
      </p:sp>
      <p:cxnSp>
        <p:nvCxnSpPr>
          <p:cNvPr id="4212" name="Google Shape;4212;p49"/>
          <p:cNvCxnSpPr/>
          <p:nvPr/>
        </p:nvCxnSpPr>
        <p:spPr>
          <a:xfrm>
            <a:off x="2241606" y="3790490"/>
            <a:ext cx="337493" cy="0"/>
          </a:xfrm>
          <a:prstGeom prst="straightConnector1">
            <a:avLst/>
          </a:prstGeom>
          <a:noFill/>
          <a:ln cap="flat" cmpd="sng" w="38100">
            <a:solidFill>
              <a:schemeClr val="dk1"/>
            </a:solidFill>
            <a:prstDash val="solid"/>
            <a:round/>
            <a:headEnd len="sm" w="sm" type="none"/>
            <a:tailEnd len="med" w="med" type="triangle"/>
          </a:ln>
        </p:spPr>
      </p:cxnSp>
      <p:pic>
        <p:nvPicPr>
          <p:cNvPr id="4213" name="Google Shape;4213;p49"/>
          <p:cNvPicPr preferRelativeResize="0"/>
          <p:nvPr/>
        </p:nvPicPr>
        <p:blipFill rotWithShape="1">
          <a:blip r:embed="rId6">
            <a:alphaModFix/>
          </a:blip>
          <a:srcRect b="0" l="0" r="0" t="0"/>
          <a:stretch/>
        </p:blipFill>
        <p:spPr>
          <a:xfrm>
            <a:off x="1032450" y="3882465"/>
            <a:ext cx="3018138" cy="1985495"/>
          </a:xfrm>
          <a:prstGeom prst="rect">
            <a:avLst/>
          </a:prstGeom>
          <a:noFill/>
          <a:ln>
            <a:noFill/>
          </a:ln>
        </p:spPr>
      </p:pic>
      <p:sp>
        <p:nvSpPr>
          <p:cNvPr id="4214" name="Google Shape;4214;p49"/>
          <p:cNvSpPr/>
          <p:nvPr/>
        </p:nvSpPr>
        <p:spPr>
          <a:xfrm>
            <a:off x="4050588" y="5717920"/>
            <a:ext cx="36901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500"/>
              <a:buFont typeface="Calibri"/>
              <a:buNone/>
            </a:pPr>
            <a:r>
              <a:rPr b="0" i="0" lang="en-US" sz="1500" u="none" cap="none" strike="noStrike">
                <a:solidFill>
                  <a:srgbClr val="FF0000"/>
                </a:solidFill>
                <a:latin typeface="Calibri"/>
                <a:ea typeface="Calibri"/>
                <a:cs typeface="Calibri"/>
                <a:sym typeface="Calibri"/>
              </a:rPr>
              <a:t>𝞱</a:t>
            </a:r>
            <a:r>
              <a:rPr b="0" baseline="-25000" i="1" lang="en-US" sz="1500" u="none" cap="none" strike="noStrike">
                <a:solidFill>
                  <a:srgbClr val="FF0000"/>
                </a:solidFill>
                <a:latin typeface="Calibri"/>
                <a:ea typeface="Calibri"/>
                <a:cs typeface="Calibri"/>
                <a:sym typeface="Calibri"/>
              </a:rPr>
              <a:t>1</a:t>
            </a:r>
            <a:endParaRPr b="0" i="0" sz="1500" u="none" cap="none" strike="noStrike">
              <a:solidFill>
                <a:srgbClr val="FF0000"/>
              </a:solidFill>
              <a:latin typeface="Calibri"/>
              <a:ea typeface="Calibri"/>
              <a:cs typeface="Calibri"/>
              <a:sym typeface="Calibri"/>
            </a:endParaRPr>
          </a:p>
        </p:txBody>
      </p:sp>
      <p:sp>
        <p:nvSpPr>
          <p:cNvPr id="4215" name="Google Shape;4215;p49"/>
          <p:cNvSpPr/>
          <p:nvPr/>
        </p:nvSpPr>
        <p:spPr>
          <a:xfrm>
            <a:off x="2208653" y="4927432"/>
            <a:ext cx="92676" cy="92676"/>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cxnSp>
        <p:nvCxnSpPr>
          <p:cNvPr id="4216" name="Google Shape;4216;p49"/>
          <p:cNvCxnSpPr>
            <a:stCxn id="4215" idx="4"/>
          </p:cNvCxnSpPr>
          <p:nvPr/>
        </p:nvCxnSpPr>
        <p:spPr>
          <a:xfrm>
            <a:off x="2254991" y="5020108"/>
            <a:ext cx="0" cy="847800"/>
          </a:xfrm>
          <a:prstGeom prst="straightConnector1">
            <a:avLst/>
          </a:prstGeom>
          <a:noFill/>
          <a:ln cap="flat" cmpd="sng" w="12700">
            <a:solidFill>
              <a:srgbClr val="00B050"/>
            </a:solidFill>
            <a:prstDash val="solid"/>
            <a:round/>
            <a:headEnd len="sm" w="sm" type="none"/>
            <a:tailEnd len="sm" w="sm" type="none"/>
          </a:ln>
        </p:spPr>
      </p:cxnSp>
      <p:sp>
        <p:nvSpPr>
          <p:cNvPr id="4217" name="Google Shape;4217;p49"/>
          <p:cNvSpPr/>
          <p:nvPr/>
        </p:nvSpPr>
        <p:spPr>
          <a:xfrm>
            <a:off x="2387827" y="5329031"/>
            <a:ext cx="92676" cy="92676"/>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cxnSp>
        <p:nvCxnSpPr>
          <p:cNvPr id="4218" name="Google Shape;4218;p49"/>
          <p:cNvCxnSpPr/>
          <p:nvPr/>
        </p:nvCxnSpPr>
        <p:spPr>
          <a:xfrm>
            <a:off x="2428107" y="5421707"/>
            <a:ext cx="0" cy="446253"/>
          </a:xfrm>
          <a:prstGeom prst="straightConnector1">
            <a:avLst/>
          </a:prstGeom>
          <a:noFill/>
          <a:ln cap="flat" cmpd="sng" w="12700">
            <a:solidFill>
              <a:srgbClr val="00B050"/>
            </a:solidFill>
            <a:prstDash val="solid"/>
            <a:round/>
            <a:headEnd len="sm" w="sm" type="none"/>
            <a:tailEnd len="sm" w="sm" type="none"/>
          </a:ln>
        </p:spPr>
      </p:cxnSp>
      <p:sp>
        <p:nvSpPr>
          <p:cNvPr id="4219" name="Google Shape;4219;p49"/>
          <p:cNvSpPr/>
          <p:nvPr/>
        </p:nvSpPr>
        <p:spPr>
          <a:xfrm>
            <a:off x="2387827" y="5954037"/>
            <a:ext cx="70961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350"/>
              <a:buFont typeface="Calibri"/>
              <a:buNone/>
            </a:pPr>
            <a:r>
              <a:rPr b="0" i="0" lang="en-US" sz="1350" u="none" cap="none" strike="noStrike">
                <a:solidFill>
                  <a:srgbClr val="00B050"/>
                </a:solidFill>
                <a:latin typeface="Calibri"/>
                <a:ea typeface="Calibri"/>
                <a:cs typeface="Calibri"/>
                <a:sym typeface="Calibri"/>
              </a:rPr>
              <a:t>New 𝞱</a:t>
            </a:r>
            <a:r>
              <a:rPr b="0" baseline="-25000" i="1" lang="en-US" sz="1350" u="none" cap="none" strike="noStrike">
                <a:solidFill>
                  <a:srgbClr val="00B050"/>
                </a:solidFill>
                <a:latin typeface="Calibri"/>
                <a:ea typeface="Calibri"/>
                <a:cs typeface="Calibri"/>
                <a:sym typeface="Calibri"/>
              </a:rPr>
              <a:t>1</a:t>
            </a:r>
            <a:endParaRPr b="0" i="0" sz="1350" u="none" cap="none" strike="noStrike">
              <a:solidFill>
                <a:srgbClr val="00B050"/>
              </a:solidFill>
              <a:latin typeface="Calibri"/>
              <a:ea typeface="Calibri"/>
              <a:cs typeface="Calibri"/>
              <a:sym typeface="Calibri"/>
            </a:endParaRPr>
          </a:p>
        </p:txBody>
      </p:sp>
      <p:sp>
        <p:nvSpPr>
          <p:cNvPr id="4220" name="Google Shape;4220;p49"/>
          <p:cNvSpPr/>
          <p:nvPr/>
        </p:nvSpPr>
        <p:spPr>
          <a:xfrm>
            <a:off x="1664615" y="5960636"/>
            <a:ext cx="635110"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350"/>
              <a:buFont typeface="Calibri"/>
              <a:buNone/>
            </a:pPr>
            <a:r>
              <a:rPr b="0" i="0" lang="en-US" sz="1350" u="none" cap="none" strike="noStrike">
                <a:solidFill>
                  <a:srgbClr val="00B050"/>
                </a:solidFill>
                <a:latin typeface="Calibri"/>
                <a:ea typeface="Calibri"/>
                <a:cs typeface="Calibri"/>
                <a:sym typeface="Calibri"/>
              </a:rPr>
              <a:t>Old 𝞱</a:t>
            </a:r>
            <a:r>
              <a:rPr b="0" baseline="-25000" i="1" lang="en-US" sz="1350" u="none" cap="none" strike="noStrike">
                <a:solidFill>
                  <a:srgbClr val="00B050"/>
                </a:solidFill>
                <a:latin typeface="Calibri"/>
                <a:ea typeface="Calibri"/>
                <a:cs typeface="Calibri"/>
                <a:sym typeface="Calibri"/>
              </a:rPr>
              <a:t>1</a:t>
            </a:r>
            <a:endParaRPr b="0" i="0" sz="1350" u="none" cap="none" strike="noStrike">
              <a:solidFill>
                <a:srgbClr val="00B050"/>
              </a:solidFill>
              <a:latin typeface="Calibri"/>
              <a:ea typeface="Calibri"/>
              <a:cs typeface="Calibri"/>
              <a:sym typeface="Calibri"/>
            </a:endParaRPr>
          </a:p>
        </p:txBody>
      </p:sp>
      <p:cxnSp>
        <p:nvCxnSpPr>
          <p:cNvPr id="4221" name="Google Shape;4221;p49"/>
          <p:cNvCxnSpPr>
            <a:endCxn id="4220" idx="0"/>
          </p:cNvCxnSpPr>
          <p:nvPr/>
        </p:nvCxnSpPr>
        <p:spPr>
          <a:xfrm flipH="1">
            <a:off x="1982170" y="5848436"/>
            <a:ext cx="271800" cy="112200"/>
          </a:xfrm>
          <a:prstGeom prst="curvedConnector2">
            <a:avLst/>
          </a:prstGeom>
          <a:noFill/>
          <a:ln cap="flat" cmpd="sng" w="9525">
            <a:solidFill>
              <a:srgbClr val="00B050"/>
            </a:solidFill>
            <a:prstDash val="dash"/>
            <a:round/>
            <a:headEnd len="sm" w="sm" type="none"/>
            <a:tailEnd len="med" w="med" type="triangle"/>
          </a:ln>
        </p:spPr>
      </p:cxnSp>
      <p:cxnSp>
        <p:nvCxnSpPr>
          <p:cNvPr id="4222" name="Google Shape;4222;p49"/>
          <p:cNvCxnSpPr>
            <a:endCxn id="4219" idx="0"/>
          </p:cNvCxnSpPr>
          <p:nvPr/>
        </p:nvCxnSpPr>
        <p:spPr>
          <a:xfrm>
            <a:off x="2427036" y="5854737"/>
            <a:ext cx="315600" cy="99300"/>
          </a:xfrm>
          <a:prstGeom prst="curvedConnector2">
            <a:avLst/>
          </a:prstGeom>
          <a:noFill/>
          <a:ln cap="flat" cmpd="sng" w="9525">
            <a:solidFill>
              <a:srgbClr val="00B050"/>
            </a:solidFill>
            <a:prstDash val="solid"/>
            <a:round/>
            <a:headEnd len="sm" w="sm" type="none"/>
            <a:tailEnd len="med" w="med" type="triangle"/>
          </a:ln>
        </p:spPr>
      </p:cxnSp>
      <p:cxnSp>
        <p:nvCxnSpPr>
          <p:cNvPr id="4223" name="Google Shape;4223;p49"/>
          <p:cNvCxnSpPr>
            <a:endCxn id="4217" idx="1"/>
          </p:cNvCxnSpPr>
          <p:nvPr/>
        </p:nvCxnSpPr>
        <p:spPr>
          <a:xfrm>
            <a:off x="2269099" y="5006603"/>
            <a:ext cx="132300" cy="336000"/>
          </a:xfrm>
          <a:prstGeom prst="straightConnector1">
            <a:avLst/>
          </a:prstGeom>
          <a:noFill/>
          <a:ln cap="flat" cmpd="sng" w="38100">
            <a:solidFill>
              <a:schemeClr val="dk1"/>
            </a:solidFill>
            <a:prstDash val="solid"/>
            <a:round/>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7" name="Shape 4227"/>
        <p:cNvGrpSpPr/>
        <p:nvPr/>
      </p:nvGrpSpPr>
      <p:grpSpPr>
        <a:xfrm>
          <a:off x="0" y="0"/>
          <a:ext cx="0" cy="0"/>
          <a:chOff x="0" y="0"/>
          <a:chExt cx="0" cy="0"/>
        </a:xfrm>
      </p:grpSpPr>
      <p:pic>
        <p:nvPicPr>
          <p:cNvPr id="4228" name="Google Shape;4228;p50"/>
          <p:cNvPicPr preferRelativeResize="0"/>
          <p:nvPr/>
        </p:nvPicPr>
        <p:blipFill rotWithShape="1">
          <a:blip r:embed="rId3">
            <a:alphaModFix/>
          </a:blip>
          <a:srcRect b="0" l="0" r="0" t="0"/>
          <a:stretch/>
        </p:blipFill>
        <p:spPr>
          <a:xfrm>
            <a:off x="304430" y="1384826"/>
            <a:ext cx="7239370" cy="4979652"/>
          </a:xfrm>
          <a:prstGeom prst="rect">
            <a:avLst/>
          </a:prstGeom>
          <a:noFill/>
          <a:ln>
            <a:noFill/>
          </a:ln>
        </p:spPr>
      </p:pic>
      <p:sp>
        <p:nvSpPr>
          <p:cNvPr id="4229" name="Google Shape;4229;p50"/>
          <p:cNvSpPr txBox="1"/>
          <p:nvPr/>
        </p:nvSpPr>
        <p:spPr>
          <a:xfrm>
            <a:off x="762000" y="685800"/>
            <a:ext cx="6172200" cy="380647"/>
          </a:xfrm>
          <a:prstGeom prst="rect">
            <a:avLst/>
          </a:prstGeom>
          <a:noFill/>
          <a:ln>
            <a:noFill/>
          </a:ln>
        </p:spPr>
        <p:txBody>
          <a:bodyPr anchorCtr="0" anchor="ctr" bIns="0" lIns="0" spcFirstLastPara="1" rIns="0" wrap="square" tIns="11200">
            <a:spAutoFit/>
          </a:bodyPr>
          <a:lstStyle/>
          <a:p>
            <a:pPr indent="0" lvl="0" marL="11206"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Choosing Learning Rate</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3" name="Shape 4233"/>
        <p:cNvGrpSpPr/>
        <p:nvPr/>
      </p:nvGrpSpPr>
      <p:grpSpPr>
        <a:xfrm>
          <a:off x="0" y="0"/>
          <a:ext cx="0" cy="0"/>
          <a:chOff x="0" y="0"/>
          <a:chExt cx="0" cy="0"/>
        </a:xfrm>
      </p:grpSpPr>
      <p:sp>
        <p:nvSpPr>
          <p:cNvPr id="4234" name="Google Shape;4234;p51"/>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Gradient Descent algorithm : Effect of Feature Scaling</a:t>
            </a:r>
            <a:endParaRPr sz="2400"/>
          </a:p>
        </p:txBody>
      </p:sp>
      <p:pic>
        <p:nvPicPr>
          <p:cNvPr id="4235" name="Google Shape;4235;p51"/>
          <p:cNvPicPr preferRelativeResize="0"/>
          <p:nvPr/>
        </p:nvPicPr>
        <p:blipFill rotWithShape="1">
          <a:blip r:embed="rId3">
            <a:alphaModFix/>
          </a:blip>
          <a:srcRect b="-2778" l="0" r="0" t="-1"/>
          <a:stretch/>
        </p:blipFill>
        <p:spPr>
          <a:xfrm>
            <a:off x="457200" y="1600200"/>
            <a:ext cx="7780083" cy="2819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9" name="Shape 4239"/>
        <p:cNvGrpSpPr/>
        <p:nvPr/>
      </p:nvGrpSpPr>
      <p:grpSpPr>
        <a:xfrm>
          <a:off x="0" y="0"/>
          <a:ext cx="0" cy="0"/>
          <a:chOff x="0" y="0"/>
          <a:chExt cx="0" cy="0"/>
        </a:xfrm>
      </p:grpSpPr>
      <p:sp>
        <p:nvSpPr>
          <p:cNvPr id="4240" name="Google Shape;4240;p52"/>
          <p:cNvSpPr txBox="1"/>
          <p:nvPr>
            <p:ph idx="1" type="body"/>
          </p:nvPr>
        </p:nvSpPr>
        <p:spPr>
          <a:xfrm>
            <a:off x="304800" y="152400"/>
            <a:ext cx="8458200" cy="11430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dk1"/>
              </a:buClr>
              <a:buSzPts val="2400"/>
              <a:buNone/>
            </a:pPr>
            <a:r>
              <a:rPr lang="en-US" sz="2400"/>
              <a:t>Gradient Descent algorithm : Effect of Learning Rate : </a:t>
            </a:r>
            <a:endParaRPr/>
          </a:p>
          <a:p>
            <a:pPr indent="0" lvl="0" marL="0" rtl="0" algn="l">
              <a:lnSpc>
                <a:spcPct val="180000"/>
              </a:lnSpc>
              <a:spcBef>
                <a:spcPts val="0"/>
              </a:spcBef>
              <a:spcAft>
                <a:spcPts val="0"/>
              </a:spcAft>
              <a:buClr>
                <a:srgbClr val="0033CC"/>
              </a:buClr>
              <a:buSzPts val="2000"/>
              <a:buNone/>
            </a:pPr>
            <a:r>
              <a:rPr lang="en-US" sz="2000">
                <a:solidFill>
                  <a:srgbClr val="0033CC"/>
                </a:solidFill>
              </a:rPr>
              <a:t>Problem Type 2 – Interpretation of Convergence or Effect of Hyper parameters</a:t>
            </a:r>
            <a:endParaRPr sz="2000">
              <a:solidFill>
                <a:srgbClr val="0033CC"/>
              </a:solidFill>
            </a:endParaRPr>
          </a:p>
        </p:txBody>
      </p:sp>
      <p:pic>
        <p:nvPicPr>
          <p:cNvPr id="4241" name="Google Shape;4241;p52"/>
          <p:cNvPicPr preferRelativeResize="0"/>
          <p:nvPr/>
        </p:nvPicPr>
        <p:blipFill rotWithShape="1">
          <a:blip r:embed="rId3">
            <a:alphaModFix/>
          </a:blip>
          <a:srcRect b="0" l="0" r="0" t="0"/>
          <a:stretch/>
        </p:blipFill>
        <p:spPr>
          <a:xfrm>
            <a:off x="320039" y="1600200"/>
            <a:ext cx="8229599" cy="3657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6" name="Shape 4246"/>
        <p:cNvGrpSpPr/>
        <p:nvPr/>
      </p:nvGrpSpPr>
      <p:grpSpPr>
        <a:xfrm>
          <a:off x="0" y="0"/>
          <a:ext cx="0" cy="0"/>
          <a:chOff x="0" y="0"/>
          <a:chExt cx="0" cy="0"/>
        </a:xfrm>
      </p:grpSpPr>
      <p:sp>
        <p:nvSpPr>
          <p:cNvPr id="4247" name="Google Shape;4247;p55"/>
          <p:cNvSpPr txBox="1"/>
          <p:nvPr>
            <p:ph idx="1" type="body"/>
          </p:nvPr>
        </p:nvSpPr>
        <p:spPr>
          <a:xfrm>
            <a:off x="304800" y="1447800"/>
            <a:ext cx="88392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1800"/>
              <a:t>Steps : </a:t>
            </a:r>
            <a:endParaRPr b="1" sz="1800"/>
          </a:p>
          <a:p>
            <a:pPr indent="0" lvl="0" marL="0" rtl="0" algn="l">
              <a:lnSpc>
                <a:spcPct val="100000"/>
              </a:lnSpc>
              <a:spcBef>
                <a:spcPts val="0"/>
              </a:spcBef>
              <a:spcAft>
                <a:spcPts val="0"/>
              </a:spcAft>
              <a:buSzPts val="1800"/>
              <a:buNone/>
            </a:pPr>
            <a:r>
              <a:rPr i="1" lang="en-US" sz="1800"/>
              <a:t>(Assuming : ‘n’ no.of.instances and two predictors {x1, x2} and linear regression)</a:t>
            </a:r>
            <a:endParaRPr i="1"/>
          </a:p>
          <a:p>
            <a:pPr indent="0" lvl="0" marL="0" rtl="0" algn="l">
              <a:lnSpc>
                <a:spcPct val="100000"/>
              </a:lnSpc>
              <a:spcBef>
                <a:spcPts val="360"/>
              </a:spcBef>
              <a:spcAft>
                <a:spcPts val="0"/>
              </a:spcAft>
              <a:buSzPts val="1800"/>
              <a:buNone/>
            </a:pPr>
            <a:r>
              <a:t/>
            </a:r>
            <a:endParaRPr b="1" sz="1800"/>
          </a:p>
          <a:p>
            <a:pPr indent="-342900" lvl="0" marL="342900" rtl="0" algn="l">
              <a:lnSpc>
                <a:spcPct val="150000"/>
              </a:lnSpc>
              <a:spcBef>
                <a:spcPts val="360"/>
              </a:spcBef>
              <a:spcAft>
                <a:spcPts val="0"/>
              </a:spcAft>
              <a:buSzPts val="1800"/>
              <a:buFont typeface="Calibri"/>
              <a:buAutoNum type="arabicPeriod"/>
            </a:pPr>
            <a:r>
              <a:rPr lang="en-US" sz="1800"/>
              <a:t>Identification of the equations </a:t>
            </a:r>
            <a:r>
              <a:rPr lang="en-US" sz="1600"/>
              <a:t>y = w0+w1X1+W2X2</a:t>
            </a:r>
            <a:endParaRPr sz="1800"/>
          </a:p>
          <a:p>
            <a:pPr indent="-342900" lvl="0" marL="342900" rtl="0" algn="l">
              <a:lnSpc>
                <a:spcPct val="150000"/>
              </a:lnSpc>
              <a:spcBef>
                <a:spcPts val="360"/>
              </a:spcBef>
              <a:spcAft>
                <a:spcPts val="0"/>
              </a:spcAft>
              <a:buSzPts val="1800"/>
              <a:buFont typeface="Calibri"/>
              <a:buAutoNum type="arabicPeriod"/>
            </a:pPr>
            <a:r>
              <a:rPr lang="en-US" sz="1800"/>
              <a:t>Cost function  &amp; derivative </a:t>
            </a:r>
            <a:endParaRPr/>
          </a:p>
          <a:p>
            <a:pPr indent="-285750" lvl="1" marL="742950" rtl="0" algn="l">
              <a:lnSpc>
                <a:spcPct val="150000"/>
              </a:lnSpc>
              <a:spcBef>
                <a:spcPts val="320"/>
              </a:spcBef>
              <a:spcAft>
                <a:spcPts val="0"/>
              </a:spcAft>
              <a:buClr>
                <a:schemeClr val="dk1"/>
              </a:buClr>
              <a:buSzPts val="1600"/>
              <a:buFont typeface="Calibri"/>
              <a:buAutoNum type="arabicPeriod"/>
            </a:pPr>
            <a:r>
              <a:rPr lang="en-US"/>
              <a:t>W0` = w0 – 1/n * learning rate * (sum (w0+w1X1+W2X2 - y)) </a:t>
            </a:r>
            <a:endParaRPr/>
          </a:p>
          <a:p>
            <a:pPr indent="-285750" lvl="1" marL="742950" rtl="0" algn="l">
              <a:lnSpc>
                <a:spcPct val="150000"/>
              </a:lnSpc>
              <a:spcBef>
                <a:spcPts val="320"/>
              </a:spcBef>
              <a:spcAft>
                <a:spcPts val="0"/>
              </a:spcAft>
              <a:buClr>
                <a:schemeClr val="dk1"/>
              </a:buClr>
              <a:buSzPts val="1600"/>
              <a:buFont typeface="Calibri"/>
              <a:buAutoNum type="arabicPeriod"/>
            </a:pPr>
            <a:r>
              <a:rPr lang="en-US"/>
              <a:t>W1` = w1 – 1/n * learning rate * (sum (w0+w1X1+W2X2 - y) * x1) </a:t>
            </a:r>
            <a:endParaRPr/>
          </a:p>
          <a:p>
            <a:pPr indent="-285750" lvl="1" marL="742950" rtl="0" algn="l">
              <a:lnSpc>
                <a:spcPct val="150000"/>
              </a:lnSpc>
              <a:spcBef>
                <a:spcPts val="320"/>
              </a:spcBef>
              <a:spcAft>
                <a:spcPts val="0"/>
              </a:spcAft>
              <a:buClr>
                <a:schemeClr val="dk1"/>
              </a:buClr>
              <a:buSzPts val="1600"/>
              <a:buFont typeface="Calibri"/>
              <a:buAutoNum type="arabicPeriod"/>
            </a:pPr>
            <a:r>
              <a:rPr lang="en-US"/>
              <a:t>W2` = w2 – 1/n * learning rate * (sum (w0+w1X1+W2X2 - y)*x2)</a:t>
            </a:r>
            <a:endParaRPr sz="1000"/>
          </a:p>
          <a:p>
            <a:pPr indent="-342900" lvl="0" marL="342900" rtl="0" algn="l">
              <a:lnSpc>
                <a:spcPct val="150000"/>
              </a:lnSpc>
              <a:spcBef>
                <a:spcPts val="360"/>
              </a:spcBef>
              <a:spcAft>
                <a:spcPts val="0"/>
              </a:spcAft>
              <a:buSzPts val="1800"/>
              <a:buFont typeface="Calibri"/>
              <a:buAutoNum type="arabicPeriod"/>
            </a:pPr>
            <a:r>
              <a:rPr lang="en-US" sz="1800"/>
              <a:t>Apply the equations </a:t>
            </a:r>
            <a:endParaRPr sz="1800"/>
          </a:p>
        </p:txBody>
      </p:sp>
      <p:sp>
        <p:nvSpPr>
          <p:cNvPr id="4248" name="Google Shape;4248;p5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Fit a linear Regression Line : </a:t>
            </a:r>
            <a:br>
              <a:rPr lang="en-US" sz="2400"/>
            </a:br>
            <a:r>
              <a:rPr lang="en-US" sz="2400"/>
              <a:t>Gradient Descent  </a:t>
            </a:r>
            <a:r>
              <a:rPr lang="en-US" sz="2400">
                <a:solidFill>
                  <a:srgbClr val="0033CC"/>
                </a:solidFill>
              </a:rPr>
              <a:t>: Problem Type 3 </a:t>
            </a:r>
            <a:endParaRPr sz="2400">
              <a:solidFill>
                <a:srgbClr val="0033C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3" name="Shape 4253"/>
        <p:cNvGrpSpPr/>
        <p:nvPr/>
      </p:nvGrpSpPr>
      <p:grpSpPr>
        <a:xfrm>
          <a:off x="0" y="0"/>
          <a:ext cx="0" cy="0"/>
          <a:chOff x="0" y="0"/>
          <a:chExt cx="0" cy="0"/>
        </a:xfrm>
      </p:grpSpPr>
      <p:sp>
        <p:nvSpPr>
          <p:cNvPr id="4254" name="Google Shape;4254;p56"/>
          <p:cNvSpPr txBox="1"/>
          <p:nvPr>
            <p:ph idx="1" type="body"/>
          </p:nvPr>
        </p:nvSpPr>
        <p:spPr>
          <a:xfrm>
            <a:off x="304800" y="14478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rPr lang="en-US" sz="1600"/>
              <a:t>Fit a linear regression. Show only the first iteration of Gradient descent algorithm using learning rate of </a:t>
            </a:r>
            <a:r>
              <a:rPr b="1" lang="en-US" sz="1600"/>
              <a:t>0.02</a:t>
            </a:r>
            <a:r>
              <a:rPr lang="en-US" sz="1600"/>
              <a:t> for the following data , if the Relative Risk of Coronary Heart Disease is believed to be only linearly dependent on BMI as well as Diastolic Pressure. Assume the intercept of the regression model as</a:t>
            </a:r>
            <a:r>
              <a:rPr b="1" lang="en-US" sz="1600"/>
              <a:t> 5 </a:t>
            </a:r>
            <a:r>
              <a:rPr lang="en-US" sz="1600"/>
              <a:t>and the slope of independent variables as </a:t>
            </a:r>
            <a:r>
              <a:rPr b="1" lang="en-US" sz="1600"/>
              <a:t>-0.03 (negative)</a:t>
            </a:r>
            <a:r>
              <a:rPr lang="en-US" sz="1600"/>
              <a:t>.</a:t>
            </a:r>
            <a:endParaRPr/>
          </a:p>
          <a:p>
            <a:pPr indent="0" lvl="0" marL="0" rtl="0" algn="l">
              <a:lnSpc>
                <a:spcPct val="100000"/>
              </a:lnSpc>
              <a:spcBef>
                <a:spcPts val="320"/>
              </a:spcBef>
              <a:spcAft>
                <a:spcPts val="0"/>
              </a:spcAft>
              <a:buSzPts val="1600"/>
              <a:buNone/>
            </a:pPr>
            <a:r>
              <a:t/>
            </a:r>
            <a:endParaRPr sz="1600"/>
          </a:p>
          <a:p>
            <a:pPr indent="0" lvl="0" marL="0" rtl="0" algn="l">
              <a:lnSpc>
                <a:spcPct val="100000"/>
              </a:lnSpc>
              <a:spcBef>
                <a:spcPts val="320"/>
              </a:spcBef>
              <a:spcAft>
                <a:spcPts val="0"/>
              </a:spcAft>
              <a:buSzPts val="1600"/>
              <a:buNone/>
            </a:pPr>
            <a:r>
              <a:t/>
            </a:r>
            <a:endParaRPr b="1" sz="1600"/>
          </a:p>
          <a:p>
            <a:pPr indent="0" lvl="0" marL="0" rtl="0" algn="l">
              <a:lnSpc>
                <a:spcPct val="100000"/>
              </a:lnSpc>
              <a:spcBef>
                <a:spcPts val="320"/>
              </a:spcBef>
              <a:spcAft>
                <a:spcPts val="0"/>
              </a:spcAft>
              <a:buSzPts val="1600"/>
              <a:buNone/>
            </a:pPr>
            <a:r>
              <a:t/>
            </a:r>
            <a:endParaRPr b="1" sz="1600"/>
          </a:p>
          <a:p>
            <a:pPr indent="0" lvl="0" marL="0" rtl="0" algn="l">
              <a:lnSpc>
                <a:spcPct val="100000"/>
              </a:lnSpc>
              <a:spcBef>
                <a:spcPts val="320"/>
              </a:spcBef>
              <a:spcAft>
                <a:spcPts val="0"/>
              </a:spcAft>
              <a:buSzPts val="1600"/>
              <a:buNone/>
            </a:pPr>
            <a:r>
              <a:rPr b="1" lang="en-US" sz="1600"/>
              <a:t>Steps : </a:t>
            </a:r>
            <a:endParaRPr/>
          </a:p>
          <a:p>
            <a:pPr indent="-342900" lvl="0" marL="342900" rtl="0" algn="l">
              <a:lnSpc>
                <a:spcPct val="100000"/>
              </a:lnSpc>
              <a:spcBef>
                <a:spcPts val="320"/>
              </a:spcBef>
              <a:spcAft>
                <a:spcPts val="0"/>
              </a:spcAft>
              <a:buSzPts val="1600"/>
              <a:buFont typeface="Calibri"/>
              <a:buAutoNum type="arabicPeriod"/>
            </a:pPr>
            <a:r>
              <a:rPr lang="en-US" sz="1600"/>
              <a:t>Identification of the equations </a:t>
            </a:r>
            <a:r>
              <a:rPr lang="en-US" sz="1400"/>
              <a:t>y = w0+w1X1+W2X2</a:t>
            </a:r>
            <a:endParaRPr sz="1600"/>
          </a:p>
          <a:p>
            <a:pPr indent="-342900" lvl="0" marL="342900" rtl="0" algn="l">
              <a:lnSpc>
                <a:spcPct val="100000"/>
              </a:lnSpc>
              <a:spcBef>
                <a:spcPts val="320"/>
              </a:spcBef>
              <a:spcAft>
                <a:spcPts val="0"/>
              </a:spcAft>
              <a:buSzPts val="1600"/>
              <a:buFont typeface="Calibri"/>
              <a:buAutoNum type="arabicPeriod"/>
            </a:pPr>
            <a:r>
              <a:rPr lang="en-US" sz="1600"/>
              <a:t>Cost function  &amp; derivative </a:t>
            </a:r>
            <a:endParaRPr/>
          </a:p>
          <a:p>
            <a:pPr indent="-285750" lvl="1" marL="742950" rtl="0" algn="l">
              <a:lnSpc>
                <a:spcPct val="100000"/>
              </a:lnSpc>
              <a:spcBef>
                <a:spcPts val="280"/>
              </a:spcBef>
              <a:spcAft>
                <a:spcPts val="0"/>
              </a:spcAft>
              <a:buClr>
                <a:schemeClr val="dk1"/>
              </a:buClr>
              <a:buSzPts val="1400"/>
              <a:buFont typeface="Calibri"/>
              <a:buAutoNum type="arabicPeriod"/>
            </a:pPr>
            <a:r>
              <a:rPr lang="en-US" sz="1400"/>
              <a:t>W0` = w0 – 1/3 * learning rate * (sum (w0+w1X1+W2X2 - y)) </a:t>
            </a:r>
            <a:endParaRPr/>
          </a:p>
          <a:p>
            <a:pPr indent="-285750" lvl="1" marL="742950" rtl="0" algn="l">
              <a:lnSpc>
                <a:spcPct val="100000"/>
              </a:lnSpc>
              <a:spcBef>
                <a:spcPts val="280"/>
              </a:spcBef>
              <a:spcAft>
                <a:spcPts val="0"/>
              </a:spcAft>
              <a:buClr>
                <a:schemeClr val="dk1"/>
              </a:buClr>
              <a:buSzPts val="1400"/>
              <a:buFont typeface="Calibri"/>
              <a:buAutoNum type="arabicPeriod"/>
            </a:pPr>
            <a:r>
              <a:rPr lang="en-US" sz="1400"/>
              <a:t>W1` = w1 – 1/3 * learning rate * (sum (w0+w1X1+W2X2 - y) * x1) </a:t>
            </a:r>
            <a:endParaRPr/>
          </a:p>
          <a:p>
            <a:pPr indent="-285750" lvl="1" marL="742950" rtl="0" algn="l">
              <a:lnSpc>
                <a:spcPct val="100000"/>
              </a:lnSpc>
              <a:spcBef>
                <a:spcPts val="280"/>
              </a:spcBef>
              <a:spcAft>
                <a:spcPts val="0"/>
              </a:spcAft>
              <a:buClr>
                <a:schemeClr val="dk1"/>
              </a:buClr>
              <a:buSzPts val="1400"/>
              <a:buFont typeface="Calibri"/>
              <a:buAutoNum type="arabicPeriod"/>
            </a:pPr>
            <a:r>
              <a:rPr lang="en-US" sz="1400"/>
              <a:t>W2` = w2 – 1/3 * learning rate * (sum (w0+w1X1+W2X2 - y)*x2)</a:t>
            </a:r>
            <a:endParaRPr sz="900"/>
          </a:p>
          <a:p>
            <a:pPr indent="-342900" lvl="0" marL="342900" rtl="0" algn="l">
              <a:lnSpc>
                <a:spcPct val="100000"/>
              </a:lnSpc>
              <a:spcBef>
                <a:spcPts val="320"/>
              </a:spcBef>
              <a:spcAft>
                <a:spcPts val="0"/>
              </a:spcAft>
              <a:buSzPts val="1600"/>
              <a:buFont typeface="Calibri"/>
              <a:buAutoNum type="arabicPeriod"/>
            </a:pPr>
            <a:r>
              <a:rPr lang="en-US" sz="1600"/>
              <a:t>Apply the equations </a:t>
            </a:r>
            <a:endParaRPr sz="1600"/>
          </a:p>
        </p:txBody>
      </p:sp>
      <p:sp>
        <p:nvSpPr>
          <p:cNvPr id="4255" name="Google Shape;4255;p5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Fit a linear Regression Line : </a:t>
            </a:r>
            <a:br>
              <a:rPr lang="en-US" sz="2400"/>
            </a:br>
            <a:r>
              <a:rPr lang="en-US" sz="2400"/>
              <a:t>Gradient Descent </a:t>
            </a:r>
            <a:endParaRPr sz="2400"/>
          </a:p>
        </p:txBody>
      </p:sp>
      <p:pic>
        <p:nvPicPr>
          <p:cNvPr id="4256" name="Google Shape;4256;p56"/>
          <p:cNvPicPr preferRelativeResize="0"/>
          <p:nvPr/>
        </p:nvPicPr>
        <p:blipFill rotWithShape="1">
          <a:blip r:embed="rId3">
            <a:alphaModFix/>
          </a:blip>
          <a:srcRect b="0" l="0" r="0" t="0"/>
          <a:stretch/>
        </p:blipFill>
        <p:spPr>
          <a:xfrm>
            <a:off x="4190788" y="2514600"/>
            <a:ext cx="4877223" cy="145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68"/>
          <p:cNvSpPr txBox="1"/>
          <p:nvPr>
            <p:ph idx="1" type="body"/>
          </p:nvPr>
        </p:nvSpPr>
        <p:spPr>
          <a:xfrm>
            <a:off x="304800" y="1493837"/>
            <a:ext cx="7518459" cy="4525963"/>
          </a:xfrm>
          <a:prstGeom prst="rect">
            <a:avLst/>
          </a:prstGeom>
          <a:blipFill rotWithShape="1">
            <a:blip r:embed="rId3">
              <a:alphaModFix/>
            </a:blip>
            <a:stretch>
              <a:fillRect b="0" l="-637" r="0" t="0"/>
            </a:stretch>
          </a:blipFill>
          <a:ln>
            <a:noFill/>
          </a:ln>
        </p:spPr>
        <p:txBody>
          <a:bodyPr anchorCtr="0" anchor="t" bIns="34275" lIns="68550" spcFirstLastPara="1" rIns="68550" wrap="square" tIns="34275">
            <a:normAutofit/>
          </a:bodyPr>
          <a:lstStyle/>
          <a:p>
            <a:pPr indent="-342900" lvl="0" marL="342900" rtl="0" algn="l">
              <a:lnSpc>
                <a:spcPct val="100000"/>
              </a:lnSpc>
              <a:spcBef>
                <a:spcPts val="480"/>
              </a:spcBef>
              <a:spcAft>
                <a:spcPts val="0"/>
              </a:spcAft>
              <a:buSzPts val="3200"/>
              <a:buNone/>
            </a:pPr>
            <a:r>
              <a:rPr lang="en-US"/>
              <a:t> </a:t>
            </a:r>
            <a:endParaRPr/>
          </a:p>
        </p:txBody>
      </p:sp>
      <p:sp>
        <p:nvSpPr>
          <p:cNvPr id="3235" name="Google Shape;3235;p68"/>
          <p:cNvSpPr txBox="1"/>
          <p:nvPr>
            <p:ph type="title"/>
          </p:nvPr>
        </p:nvSpPr>
        <p:spPr>
          <a:xfrm>
            <a:off x="152400" y="838200"/>
            <a:ext cx="5475288" cy="414338"/>
          </a:xfrm>
          <a:prstGeom prst="rect">
            <a:avLst/>
          </a:prstGeom>
          <a:noFill/>
          <a:ln>
            <a:noFill/>
          </a:ln>
        </p:spPr>
        <p:txBody>
          <a:bodyPr anchorCtr="0" anchor="ctr" bIns="34275" lIns="68575" spcFirstLastPara="1" rIns="68575" wrap="square" tIns="34275">
            <a:spAutoFit/>
          </a:bodyPr>
          <a:lstStyle/>
          <a:p>
            <a:pPr indent="-257175" lvl="0" marL="342900" marR="0" rtl="0" algn="l">
              <a:lnSpc>
                <a:spcPct val="100000"/>
              </a:lnSpc>
              <a:spcBef>
                <a:spcPts val="0"/>
              </a:spcBef>
              <a:spcAft>
                <a:spcPts val="0"/>
              </a:spcAft>
              <a:buNone/>
            </a:pPr>
            <a:r>
              <a:rPr b="0" i="0" lang="en-US" sz="2700" u="none" cap="none" strike="noStrike">
                <a:solidFill>
                  <a:srgbClr val="000000"/>
                </a:solidFill>
                <a:latin typeface="Cambria"/>
                <a:ea typeface="Cambria"/>
                <a:cs typeface="Cambria"/>
                <a:sym typeface="Cambria"/>
              </a:rPr>
              <a:t>Inductive Learning Hypothesis</a:t>
            </a:r>
            <a:endParaRPr b="0" i="0" sz="2700" u="none" cap="none" strike="noStrike">
              <a:solidFill>
                <a:srgbClr val="000000"/>
              </a:solidFill>
              <a:latin typeface="Cambria"/>
              <a:ea typeface="Cambria"/>
              <a:cs typeface="Cambria"/>
              <a:sym typeface="Cambria"/>
            </a:endParaRPr>
          </a:p>
        </p:txBody>
      </p:sp>
      <p:sp>
        <p:nvSpPr>
          <p:cNvPr id="3236" name="Google Shape;3236;p68"/>
          <p:cNvSpPr txBox="1"/>
          <p:nvPr>
            <p:ph idx="12" type="sldNum"/>
          </p:nvPr>
        </p:nvSpPr>
        <p:spPr>
          <a:xfrm>
            <a:off x="8685213" y="5535613"/>
            <a:ext cx="458787" cy="21907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237" name="Google Shape;3237;p68"/>
          <p:cNvSpPr/>
          <p:nvPr/>
        </p:nvSpPr>
        <p:spPr>
          <a:xfrm>
            <a:off x="7510901" y="1828800"/>
            <a:ext cx="2807409" cy="900216"/>
          </a:xfrm>
          <a:prstGeom prst="rect">
            <a:avLst/>
          </a:prstGeom>
          <a:noFill/>
          <a:ln>
            <a:noFill/>
          </a:ln>
        </p:spPr>
        <p:txBody>
          <a:bodyPr anchorCtr="0" anchor="t" bIns="34275" lIns="68550" spcFirstLastPara="1" rIns="68550" wrap="square" tIns="34275">
            <a:spAutoFit/>
          </a:bodyPr>
          <a:lstStyle/>
          <a:p>
            <a:pPr indent="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Classification</a:t>
            </a:r>
            <a:endParaRPr b="0" i="0" sz="1200" u="none" cap="none" strike="noStrike">
              <a:solidFill>
                <a:srgbClr val="000000"/>
              </a:solidFill>
              <a:latin typeface="Tahoma"/>
              <a:ea typeface="Tahoma"/>
              <a:cs typeface="Tahoma"/>
              <a:sym typeface="Tahoma"/>
            </a:endParaRPr>
          </a:p>
          <a:p>
            <a:pPr indent="0" lvl="0" marL="0" marR="0" rtl="0" algn="l">
              <a:lnSpc>
                <a:spcPct val="150000"/>
              </a:lnSpc>
              <a:spcBef>
                <a:spcPts val="0"/>
              </a:spcBef>
              <a:spcAft>
                <a:spcPts val="0"/>
              </a:spcAft>
              <a:buNone/>
            </a:pPr>
            <a:r>
              <a:rPr b="0" i="0" lang="en-US" sz="1400" u="none" cap="none" strike="noStrike">
                <a:solidFill>
                  <a:srgbClr val="0033CC"/>
                </a:solidFill>
                <a:latin typeface="Arial"/>
                <a:ea typeface="Arial"/>
                <a:cs typeface="Arial"/>
                <a:sym typeface="Arial"/>
              </a:rPr>
              <a:t>Regression</a:t>
            </a:r>
            <a:endParaRPr b="0" i="0" sz="1400" u="none" cap="none" strike="noStrike">
              <a:solidFill>
                <a:srgbClr val="0033CC"/>
              </a:solidFill>
              <a:latin typeface="Tahoma"/>
              <a:ea typeface="Tahoma"/>
              <a:cs typeface="Tahoma"/>
              <a:sym typeface="Tahoma"/>
            </a:endParaRPr>
          </a:p>
        </p:txBody>
      </p:sp>
      <p:pic>
        <p:nvPicPr>
          <p:cNvPr id="3238" name="Google Shape;3238;p68"/>
          <p:cNvPicPr preferRelativeResize="0"/>
          <p:nvPr/>
        </p:nvPicPr>
        <p:blipFill rotWithShape="1">
          <a:blip r:embed="rId4">
            <a:alphaModFix/>
          </a:blip>
          <a:srcRect b="0" l="0" r="0" t="0"/>
          <a:stretch/>
        </p:blipFill>
        <p:spPr>
          <a:xfrm>
            <a:off x="1280160" y="3714750"/>
            <a:ext cx="6543099" cy="148602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57"/>
          <p:cNvSpPr txBox="1"/>
          <p:nvPr>
            <p:ph idx="1" type="body"/>
          </p:nvPr>
        </p:nvSpPr>
        <p:spPr>
          <a:xfrm>
            <a:off x="290512" y="1450974"/>
            <a:ext cx="8229600" cy="5029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100000"/>
              <a:buNone/>
            </a:pPr>
            <a:r>
              <a:rPr lang="en-US" sz="1600"/>
              <a:t>Fit a linear regression. Show only the first iteration of Gradient descent algorithm using learning rate of </a:t>
            </a:r>
            <a:r>
              <a:rPr b="1" lang="en-US" sz="1600"/>
              <a:t>0.02</a:t>
            </a:r>
            <a:r>
              <a:rPr lang="en-US" sz="1600"/>
              <a:t> for the following data , if the Relative Risk of Coronary Heart Disease is believed to be only linearly dependent on BMI as well as Diastolic Pressure. Assume the intercept of the regression model as</a:t>
            </a:r>
            <a:r>
              <a:rPr b="1" lang="en-US" sz="1600"/>
              <a:t> 5 </a:t>
            </a:r>
            <a:r>
              <a:rPr lang="en-US" sz="1600"/>
              <a:t>and the slope of independent variables as </a:t>
            </a:r>
            <a:r>
              <a:rPr b="1" lang="en-US" sz="1600"/>
              <a:t>-0.03 (negative)</a:t>
            </a:r>
            <a:r>
              <a:rPr lang="en-US" sz="1600"/>
              <a:t>.</a:t>
            </a:r>
            <a:endParaRPr/>
          </a:p>
          <a:p>
            <a:pPr indent="0" lvl="0" marL="0" rtl="0" algn="l">
              <a:lnSpc>
                <a:spcPct val="100000"/>
              </a:lnSpc>
              <a:spcBef>
                <a:spcPts val="296"/>
              </a:spcBef>
              <a:spcAft>
                <a:spcPts val="0"/>
              </a:spcAft>
              <a:buSzPct val="100000"/>
              <a:buNone/>
            </a:pPr>
            <a:r>
              <a:t/>
            </a:r>
            <a:endParaRPr sz="1600"/>
          </a:p>
          <a:p>
            <a:pPr indent="0" lvl="0" marL="0" rtl="0" algn="l">
              <a:lnSpc>
                <a:spcPct val="100000"/>
              </a:lnSpc>
              <a:spcBef>
                <a:spcPts val="296"/>
              </a:spcBef>
              <a:spcAft>
                <a:spcPts val="0"/>
              </a:spcAft>
              <a:buSzPct val="100000"/>
              <a:buNone/>
            </a:pPr>
            <a:r>
              <a:t/>
            </a:r>
            <a:endParaRPr b="1" sz="1600"/>
          </a:p>
          <a:p>
            <a:pPr indent="0" lvl="0" marL="0" rtl="0" algn="l">
              <a:lnSpc>
                <a:spcPct val="100000"/>
              </a:lnSpc>
              <a:spcBef>
                <a:spcPts val="296"/>
              </a:spcBef>
              <a:spcAft>
                <a:spcPts val="0"/>
              </a:spcAft>
              <a:buSzPct val="100000"/>
              <a:buNone/>
            </a:pPr>
            <a:r>
              <a:t/>
            </a:r>
            <a:endParaRPr b="1" sz="1600"/>
          </a:p>
          <a:p>
            <a:pPr indent="0" lvl="0" marL="0" rtl="0" algn="l">
              <a:lnSpc>
                <a:spcPct val="100000"/>
              </a:lnSpc>
              <a:spcBef>
                <a:spcPts val="296"/>
              </a:spcBef>
              <a:spcAft>
                <a:spcPts val="0"/>
              </a:spcAft>
              <a:buSzPct val="100000"/>
              <a:buNone/>
            </a:pPr>
            <a:r>
              <a:t/>
            </a:r>
            <a:endParaRPr b="1" sz="1600"/>
          </a:p>
          <a:p>
            <a:pPr indent="0" lvl="0" marL="0" rtl="0" algn="l">
              <a:lnSpc>
                <a:spcPct val="100000"/>
              </a:lnSpc>
              <a:spcBef>
                <a:spcPts val="296"/>
              </a:spcBef>
              <a:spcAft>
                <a:spcPts val="0"/>
              </a:spcAft>
              <a:buSzPct val="100000"/>
              <a:buNone/>
            </a:pPr>
            <a:r>
              <a:t/>
            </a:r>
            <a:endParaRPr b="1" sz="1600"/>
          </a:p>
          <a:p>
            <a:pPr indent="0" lvl="0" marL="0" rtl="0" algn="l">
              <a:lnSpc>
                <a:spcPct val="100000"/>
              </a:lnSpc>
              <a:spcBef>
                <a:spcPts val="296"/>
              </a:spcBef>
              <a:spcAft>
                <a:spcPts val="0"/>
              </a:spcAft>
              <a:buSzPct val="100000"/>
              <a:buNone/>
            </a:pPr>
            <a:r>
              <a:t/>
            </a:r>
            <a:endParaRPr b="1" sz="1600"/>
          </a:p>
          <a:p>
            <a:pPr indent="0" lvl="0" marL="0" rtl="0" algn="l">
              <a:lnSpc>
                <a:spcPct val="100000"/>
              </a:lnSpc>
              <a:spcBef>
                <a:spcPts val="296"/>
              </a:spcBef>
              <a:spcAft>
                <a:spcPts val="0"/>
              </a:spcAft>
              <a:buSzPct val="100000"/>
              <a:buNone/>
            </a:pPr>
            <a:r>
              <a:t/>
            </a:r>
            <a:endParaRPr b="1" sz="1600"/>
          </a:p>
          <a:p>
            <a:pPr indent="0" lvl="0" marL="0" rtl="0" algn="l">
              <a:lnSpc>
                <a:spcPct val="100000"/>
              </a:lnSpc>
              <a:spcBef>
                <a:spcPts val="296"/>
              </a:spcBef>
              <a:spcAft>
                <a:spcPts val="0"/>
              </a:spcAft>
              <a:buSzPct val="100000"/>
              <a:buNone/>
            </a:pPr>
            <a:r>
              <a:rPr b="1" lang="en-US" sz="1600"/>
              <a:t>Steps : </a:t>
            </a:r>
            <a:endParaRPr/>
          </a:p>
          <a:p>
            <a:pPr indent="-342900" lvl="0" marL="342900" rtl="0" algn="l">
              <a:lnSpc>
                <a:spcPct val="100000"/>
              </a:lnSpc>
              <a:spcBef>
                <a:spcPts val="296"/>
              </a:spcBef>
              <a:spcAft>
                <a:spcPts val="0"/>
              </a:spcAft>
              <a:buSzPct val="100000"/>
              <a:buFont typeface="Calibri"/>
              <a:buAutoNum type="arabicPeriod"/>
            </a:pPr>
            <a:r>
              <a:rPr lang="en-US" sz="1600"/>
              <a:t>Identification of the equations:  </a:t>
            </a:r>
            <a:r>
              <a:rPr lang="en-US" sz="1400"/>
              <a:t>RR-CHD = 5 – 0.03 * BMI – 0.03 * DiastolicPressure</a:t>
            </a:r>
            <a:endParaRPr sz="1600"/>
          </a:p>
          <a:p>
            <a:pPr indent="-342900" lvl="0" marL="342900" rtl="0" algn="l">
              <a:lnSpc>
                <a:spcPct val="100000"/>
              </a:lnSpc>
              <a:spcBef>
                <a:spcPts val="296"/>
              </a:spcBef>
              <a:spcAft>
                <a:spcPts val="0"/>
              </a:spcAft>
              <a:buSzPct val="100000"/>
              <a:buFont typeface="Calibri"/>
              <a:buAutoNum type="arabicPeriod"/>
            </a:pPr>
            <a:r>
              <a:rPr lang="en-US" sz="1600"/>
              <a:t>Cost function  &amp; derivative </a:t>
            </a:r>
            <a:endParaRPr/>
          </a:p>
          <a:p>
            <a:pPr indent="-285843" lvl="1" marL="742950" rtl="0" algn="l">
              <a:lnSpc>
                <a:spcPct val="100000"/>
              </a:lnSpc>
              <a:spcBef>
                <a:spcPts val="277"/>
              </a:spcBef>
              <a:spcAft>
                <a:spcPts val="0"/>
              </a:spcAft>
              <a:buClr>
                <a:schemeClr val="dk1"/>
              </a:buClr>
              <a:buSzPct val="100000"/>
              <a:buFont typeface="Calibri"/>
              <a:buAutoNum type="arabicPeriod"/>
            </a:pPr>
            <a:r>
              <a:rPr lang="en-US" sz="1500"/>
              <a:t>W0` = w0 – 1/3 * 0.02 * (sum (5-0.03BMI-0.03DiastolicPresure - RRCHD))</a:t>
            </a:r>
            <a:endParaRPr/>
          </a:p>
          <a:p>
            <a:pPr indent="0" lvl="2" marL="914400" rtl="0" algn="l">
              <a:lnSpc>
                <a:spcPct val="100000"/>
              </a:lnSpc>
              <a:spcBef>
                <a:spcPts val="277"/>
              </a:spcBef>
              <a:spcAft>
                <a:spcPts val="0"/>
              </a:spcAft>
              <a:buClr>
                <a:schemeClr val="dk1"/>
              </a:buClr>
              <a:buSzPct val="100000"/>
              <a:buNone/>
            </a:pPr>
            <a:r>
              <a:rPr lang="en-US" sz="1500"/>
              <a:t>= 5 – 1/3 * 0.02 * (sum (5-0.03BMI-0.03DiastolicPresure - RRCHD))</a:t>
            </a:r>
            <a:endParaRPr sz="1500"/>
          </a:p>
          <a:p>
            <a:pPr indent="-285843" lvl="1" marL="742950" rtl="0" algn="l">
              <a:lnSpc>
                <a:spcPct val="100000"/>
              </a:lnSpc>
              <a:spcBef>
                <a:spcPts val="277"/>
              </a:spcBef>
              <a:spcAft>
                <a:spcPts val="0"/>
              </a:spcAft>
              <a:buClr>
                <a:schemeClr val="dk1"/>
              </a:buClr>
              <a:buSzPct val="100000"/>
              <a:buFont typeface="Calibri"/>
              <a:buAutoNum type="arabicPeriod"/>
            </a:pPr>
            <a:r>
              <a:rPr lang="en-US" sz="1500"/>
              <a:t>W1` = w1 – 1/3 * 0.02 * (sum (5-0.03BMI-0.03DiastolicPresure - RRCHD) * BMI)</a:t>
            </a:r>
            <a:endParaRPr/>
          </a:p>
          <a:p>
            <a:pPr indent="0" lvl="2" marL="914400" rtl="0" algn="l">
              <a:lnSpc>
                <a:spcPct val="100000"/>
              </a:lnSpc>
              <a:spcBef>
                <a:spcPts val="277"/>
              </a:spcBef>
              <a:spcAft>
                <a:spcPts val="0"/>
              </a:spcAft>
              <a:buClr>
                <a:schemeClr val="dk1"/>
              </a:buClr>
              <a:buSzPct val="100000"/>
              <a:buNone/>
            </a:pPr>
            <a:r>
              <a:rPr lang="en-US" sz="1500"/>
              <a:t>= -0.03 – 1/3 * 0.02 * (sum (5-0.03BMI-0.03DiastolicPresure - RRCHD) * BMI)</a:t>
            </a:r>
            <a:endParaRPr sz="1500"/>
          </a:p>
          <a:p>
            <a:pPr indent="-285843" lvl="1" marL="742950" rtl="0" algn="l">
              <a:lnSpc>
                <a:spcPct val="100000"/>
              </a:lnSpc>
              <a:spcBef>
                <a:spcPts val="277"/>
              </a:spcBef>
              <a:spcAft>
                <a:spcPts val="0"/>
              </a:spcAft>
              <a:buClr>
                <a:schemeClr val="dk1"/>
              </a:buClr>
              <a:buSzPct val="100000"/>
              <a:buFont typeface="Calibri"/>
              <a:buAutoNum type="arabicPeriod"/>
            </a:pPr>
            <a:r>
              <a:rPr lang="en-US" sz="1500"/>
              <a:t>W2` = w2 – 1/3 * 0.02 * (sum (5-0.03BMI-0.03DiastolicPresure - RRCHD) * DiastolicPresure)</a:t>
            </a:r>
            <a:endParaRPr/>
          </a:p>
          <a:p>
            <a:pPr indent="0" lvl="1" marL="457200" rtl="0" algn="l">
              <a:lnSpc>
                <a:spcPct val="100000"/>
              </a:lnSpc>
              <a:spcBef>
                <a:spcPts val="277"/>
              </a:spcBef>
              <a:spcAft>
                <a:spcPts val="0"/>
              </a:spcAft>
              <a:buClr>
                <a:schemeClr val="dk1"/>
              </a:buClr>
              <a:buSzPct val="100000"/>
              <a:buNone/>
            </a:pPr>
            <a:r>
              <a:rPr lang="en-US" sz="1500"/>
              <a:t>	= -0.03 – 1/3 * 0.02 * (sum (5-0.03BMI-0.03DiastolicPresure - RRCHD) * DiastolicPresure)</a:t>
            </a:r>
            <a:endParaRPr sz="1500"/>
          </a:p>
          <a:p>
            <a:pPr indent="-232918" lvl="1" marL="742950" rtl="0" algn="l">
              <a:lnSpc>
                <a:spcPct val="100000"/>
              </a:lnSpc>
              <a:spcBef>
                <a:spcPts val="166"/>
              </a:spcBef>
              <a:spcAft>
                <a:spcPts val="0"/>
              </a:spcAft>
              <a:buClr>
                <a:schemeClr val="dk1"/>
              </a:buClr>
              <a:buSzPct val="100000"/>
              <a:buFont typeface="Calibri"/>
              <a:buNone/>
            </a:pPr>
            <a:r>
              <a:t/>
            </a:r>
            <a:endParaRPr sz="900"/>
          </a:p>
          <a:p>
            <a:pPr indent="-342900" lvl="0" marL="342900" rtl="0" algn="l">
              <a:lnSpc>
                <a:spcPct val="100000"/>
              </a:lnSpc>
              <a:spcBef>
                <a:spcPts val="296"/>
              </a:spcBef>
              <a:spcAft>
                <a:spcPts val="0"/>
              </a:spcAft>
              <a:buSzPct val="100000"/>
              <a:buFont typeface="Calibri"/>
              <a:buAutoNum type="arabicPeriod"/>
            </a:pPr>
            <a:r>
              <a:rPr lang="en-US" sz="1600"/>
              <a:t>Apply the equations : Answer at the end of first iteration: </a:t>
            </a:r>
            <a:endParaRPr/>
          </a:p>
          <a:p>
            <a:pPr indent="0" lvl="1" marL="457200" rtl="0" algn="l">
              <a:lnSpc>
                <a:spcPct val="100000"/>
              </a:lnSpc>
              <a:spcBef>
                <a:spcPts val="277"/>
              </a:spcBef>
              <a:spcAft>
                <a:spcPts val="0"/>
              </a:spcAft>
              <a:buClr>
                <a:schemeClr val="dk1"/>
              </a:buClr>
              <a:buSzPct val="100000"/>
              <a:buNone/>
            </a:pPr>
            <a:r>
              <a:rPr lang="en-US" sz="1500"/>
              <a:t>W0 = 5.0016 , W1 = 0.0476, w2= 0.179</a:t>
            </a:r>
            <a:endParaRPr sz="1500"/>
          </a:p>
        </p:txBody>
      </p:sp>
      <p:sp>
        <p:nvSpPr>
          <p:cNvPr id="4263" name="Google Shape;4263;p5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Fit a linear Regression Line : </a:t>
            </a:r>
            <a:br>
              <a:rPr lang="en-US" sz="2400"/>
            </a:br>
            <a:r>
              <a:rPr lang="en-US" sz="2400"/>
              <a:t>Gradient Descent </a:t>
            </a:r>
            <a:endParaRPr sz="2400"/>
          </a:p>
        </p:txBody>
      </p:sp>
      <p:pic>
        <p:nvPicPr>
          <p:cNvPr id="4264" name="Google Shape;4264;p57"/>
          <p:cNvPicPr preferRelativeResize="0"/>
          <p:nvPr/>
        </p:nvPicPr>
        <p:blipFill rotWithShape="1">
          <a:blip r:embed="rId3">
            <a:alphaModFix/>
          </a:blip>
          <a:srcRect b="0" l="0" r="0" t="0"/>
          <a:stretch/>
        </p:blipFill>
        <p:spPr>
          <a:xfrm>
            <a:off x="4190788" y="2514600"/>
            <a:ext cx="4877223" cy="14509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9" name="Shape 4269"/>
        <p:cNvGrpSpPr/>
        <p:nvPr/>
      </p:nvGrpSpPr>
      <p:grpSpPr>
        <a:xfrm>
          <a:off x="0" y="0"/>
          <a:ext cx="0" cy="0"/>
          <a:chOff x="0" y="0"/>
          <a:chExt cx="0" cy="0"/>
        </a:xfrm>
      </p:grpSpPr>
      <p:sp>
        <p:nvSpPr>
          <p:cNvPr id="4270" name="Google Shape;4270;p58"/>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Closed Form Solution Vs. Gradient Descent</a:t>
            </a:r>
            <a:endParaRPr b="1" sz="2400">
              <a:latin typeface="Arial"/>
              <a:ea typeface="Arial"/>
              <a:cs typeface="Arial"/>
              <a:sym typeface="Arial"/>
            </a:endParaRPr>
          </a:p>
        </p:txBody>
      </p:sp>
      <p:sp>
        <p:nvSpPr>
          <p:cNvPr id="4271" name="Google Shape;4271;p58"/>
          <p:cNvSpPr/>
          <p:nvPr/>
        </p:nvSpPr>
        <p:spPr>
          <a:xfrm>
            <a:off x="7829550" y="5657850"/>
            <a:ext cx="114300" cy="17145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ahoma"/>
              <a:buNone/>
            </a:pPr>
            <a:r>
              <a:t/>
            </a:r>
            <a:endParaRPr b="0" i="0" sz="1200" u="none" cap="none" strike="noStrike">
              <a:solidFill>
                <a:srgbClr val="FFFFFF"/>
              </a:solidFill>
              <a:latin typeface="Calibri"/>
              <a:ea typeface="Calibri"/>
              <a:cs typeface="Calibri"/>
              <a:sym typeface="Calibri"/>
            </a:endParaRPr>
          </a:p>
        </p:txBody>
      </p:sp>
      <p:pic>
        <p:nvPicPr>
          <p:cNvPr id="4272" name="Google Shape;4272;p58"/>
          <p:cNvPicPr preferRelativeResize="0"/>
          <p:nvPr/>
        </p:nvPicPr>
        <p:blipFill rotWithShape="1">
          <a:blip r:embed="rId3">
            <a:alphaModFix/>
          </a:blip>
          <a:srcRect b="0" l="0" r="0" t="0"/>
          <a:stretch/>
        </p:blipFill>
        <p:spPr>
          <a:xfrm>
            <a:off x="770814" y="2017653"/>
            <a:ext cx="7602371" cy="282269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sp>
        <p:nvSpPr>
          <p:cNvPr id="4277" name="Google Shape;4277;g2a33f95ab57_0_44"/>
          <p:cNvSpPr txBox="1"/>
          <p:nvPr>
            <p:ph idx="4294967295" type="title"/>
          </p:nvPr>
        </p:nvSpPr>
        <p:spPr>
          <a:xfrm>
            <a:off x="152400" y="2895600"/>
            <a:ext cx="91440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3200">
                <a:solidFill>
                  <a:srgbClr val="C00000"/>
                </a:solidFill>
              </a:rPr>
              <a:t>Types of Gradient Descent Algorithms</a:t>
            </a:r>
            <a:endParaRPr sz="3200">
              <a:solidFill>
                <a:srgbClr val="C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1" name="Shape 4281"/>
        <p:cNvGrpSpPr/>
        <p:nvPr/>
      </p:nvGrpSpPr>
      <p:grpSpPr>
        <a:xfrm>
          <a:off x="0" y="0"/>
          <a:ext cx="0" cy="0"/>
          <a:chOff x="0" y="0"/>
          <a:chExt cx="0" cy="0"/>
        </a:xfrm>
      </p:grpSpPr>
      <p:sp>
        <p:nvSpPr>
          <p:cNvPr id="4282" name="Google Shape;4282;g2a33f95ab57_0_11"/>
          <p:cNvSpPr/>
          <p:nvPr/>
        </p:nvSpPr>
        <p:spPr>
          <a:xfrm>
            <a:off x="275662" y="1340107"/>
            <a:ext cx="8352900" cy="206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555555"/>
              </a:buClr>
              <a:buSzPts val="1600"/>
              <a:buFont typeface="Arial"/>
              <a:buChar char="•"/>
            </a:pPr>
            <a:r>
              <a:rPr b="1" i="0" lang="en-US" sz="1600" u="none" cap="none" strike="noStrike">
                <a:solidFill>
                  <a:srgbClr val="555555"/>
                </a:solidFill>
                <a:latin typeface="Arial"/>
                <a:ea typeface="Arial"/>
                <a:cs typeface="Arial"/>
                <a:sym typeface="Arial"/>
              </a:rPr>
              <a:t>Batch</a:t>
            </a:r>
            <a:r>
              <a:rPr b="0" i="0" lang="en-US" sz="1600" u="none" cap="none" strike="noStrike">
                <a:solidFill>
                  <a:srgbClr val="555555"/>
                </a:solidFill>
                <a:latin typeface="Arial"/>
                <a:ea typeface="Arial"/>
                <a:cs typeface="Arial"/>
                <a:sym typeface="Arial"/>
              </a:rPr>
              <a:t> gradient descent refers to calculating the derivative from all training data before calculating an update.</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555555"/>
              </a:solidFill>
              <a:latin typeface="Arial"/>
              <a:ea typeface="Arial"/>
              <a:cs typeface="Arial"/>
              <a:sym typeface="Arial"/>
            </a:endParaRPr>
          </a:p>
          <a:p>
            <a:pPr indent="-342900" lvl="0" marL="342900" marR="0" rtl="0" algn="l">
              <a:lnSpc>
                <a:spcPct val="100000"/>
              </a:lnSpc>
              <a:spcBef>
                <a:spcPts val="0"/>
              </a:spcBef>
              <a:spcAft>
                <a:spcPts val="0"/>
              </a:spcAft>
              <a:buClr>
                <a:srgbClr val="555555"/>
              </a:buClr>
              <a:buSzPts val="1600"/>
              <a:buFont typeface="Arial"/>
              <a:buChar char="•"/>
            </a:pPr>
            <a:r>
              <a:rPr b="1" i="0" lang="en-US" sz="1600" u="none" cap="none" strike="noStrike">
                <a:solidFill>
                  <a:srgbClr val="555555"/>
                </a:solidFill>
                <a:latin typeface="Arial"/>
                <a:ea typeface="Arial"/>
                <a:cs typeface="Arial"/>
                <a:sym typeface="Arial"/>
              </a:rPr>
              <a:t>Minibatch</a:t>
            </a:r>
            <a:r>
              <a:rPr b="0" i="0" lang="en-US" sz="1600" u="none" cap="none" strike="noStrike">
                <a:solidFill>
                  <a:srgbClr val="555555"/>
                </a:solidFill>
                <a:latin typeface="Arial"/>
                <a:ea typeface="Arial"/>
                <a:cs typeface="Arial"/>
                <a:sym typeface="Arial"/>
              </a:rPr>
              <a:t> refers to calculating derivative of mini groups of training data before calculating an update.</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chemeClr val="dk1"/>
              </a:buClr>
              <a:buSzPts val="1600"/>
              <a:buFont typeface="Arial"/>
              <a:buNone/>
            </a:pPr>
            <a:r>
              <a:t/>
            </a:r>
            <a:endParaRPr b="0" i="0" sz="1600" u="none" cap="none" strike="noStrike">
              <a:solidFill>
                <a:srgbClr val="555555"/>
              </a:solidFill>
              <a:latin typeface="Arial"/>
              <a:ea typeface="Arial"/>
              <a:cs typeface="Arial"/>
              <a:sym typeface="Arial"/>
            </a:endParaRPr>
          </a:p>
          <a:p>
            <a:pPr indent="-342900" lvl="0" marL="342900" marR="0" rtl="0" algn="l">
              <a:lnSpc>
                <a:spcPct val="100000"/>
              </a:lnSpc>
              <a:spcBef>
                <a:spcPts val="0"/>
              </a:spcBef>
              <a:spcAft>
                <a:spcPts val="0"/>
              </a:spcAft>
              <a:buClr>
                <a:srgbClr val="555555"/>
              </a:buClr>
              <a:buSzPts val="1600"/>
              <a:buFont typeface="Arial"/>
              <a:buChar char="•"/>
            </a:pPr>
            <a:r>
              <a:rPr b="1" i="0" lang="en-US" sz="1600" u="none" cap="none" strike="noStrike">
                <a:solidFill>
                  <a:srgbClr val="555555"/>
                </a:solidFill>
                <a:latin typeface="Arial"/>
                <a:ea typeface="Arial"/>
                <a:cs typeface="Arial"/>
                <a:sym typeface="Arial"/>
              </a:rPr>
              <a:t>Stochastic</a:t>
            </a:r>
            <a:r>
              <a:rPr b="0" i="0" lang="en-US" sz="1600" u="none" cap="none" strike="noStrike">
                <a:solidFill>
                  <a:srgbClr val="555555"/>
                </a:solidFill>
                <a:latin typeface="Arial"/>
                <a:ea typeface="Arial"/>
                <a:cs typeface="Arial"/>
                <a:sym typeface="Arial"/>
              </a:rPr>
              <a:t> gradient descent refers to calculating the derivative from each training data instance and calculating the update immediately</a:t>
            </a:r>
            <a:endParaRPr b="0" i="0" sz="1400" u="none" cap="none" strike="noStrike">
              <a:solidFill>
                <a:srgbClr val="000000"/>
              </a:solidFill>
              <a:latin typeface="Arial"/>
              <a:ea typeface="Arial"/>
              <a:cs typeface="Arial"/>
              <a:sym typeface="Arial"/>
            </a:endParaRPr>
          </a:p>
        </p:txBody>
      </p:sp>
      <p:sp>
        <p:nvSpPr>
          <p:cNvPr id="4283" name="Google Shape;4283;g2a33f95ab57_0_11"/>
          <p:cNvSpPr txBox="1"/>
          <p:nvPr/>
        </p:nvSpPr>
        <p:spPr>
          <a:xfrm>
            <a:off x="31376" y="228600"/>
            <a:ext cx="6991500" cy="7653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 Variants</a:t>
            </a:r>
            <a:endParaRPr b="1" baseline="-25000" i="0" sz="2400" u="none" cap="none" strike="noStrike">
              <a:solidFill>
                <a:srgbClr val="000000"/>
              </a:solidFill>
              <a:latin typeface="Arial"/>
              <a:ea typeface="Arial"/>
              <a:cs typeface="Arial"/>
              <a:sym typeface="Arial"/>
            </a:endParaRPr>
          </a:p>
        </p:txBody>
      </p:sp>
      <p:pic>
        <p:nvPicPr>
          <p:cNvPr id="4284" name="Google Shape;4284;g2a33f95ab57_0_11"/>
          <p:cNvPicPr preferRelativeResize="0"/>
          <p:nvPr>
            <p:ph idx="4294967295" type="body"/>
          </p:nvPr>
        </p:nvPicPr>
        <p:blipFill rotWithShape="1">
          <a:blip r:embed="rId3">
            <a:alphaModFix/>
          </a:blip>
          <a:srcRect b="0" l="0" r="0" t="0"/>
          <a:stretch/>
        </p:blipFill>
        <p:spPr>
          <a:xfrm>
            <a:off x="1600200" y="3561980"/>
            <a:ext cx="5867400" cy="27090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8" name="Shape 4288"/>
        <p:cNvGrpSpPr/>
        <p:nvPr/>
      </p:nvGrpSpPr>
      <p:grpSpPr>
        <a:xfrm>
          <a:off x="0" y="0"/>
          <a:ext cx="0" cy="0"/>
          <a:chOff x="0" y="0"/>
          <a:chExt cx="0" cy="0"/>
        </a:xfrm>
      </p:grpSpPr>
      <p:sp>
        <p:nvSpPr>
          <p:cNvPr id="4289" name="Google Shape;4289;g2a33f95ab57_0_38"/>
          <p:cNvSpPr txBox="1"/>
          <p:nvPr/>
        </p:nvSpPr>
        <p:spPr>
          <a:xfrm>
            <a:off x="31376" y="228600"/>
            <a:ext cx="6991500" cy="7653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 Variants</a:t>
            </a:r>
            <a:endParaRPr b="1" baseline="-25000" i="0" sz="2400" u="none" cap="none" strike="noStrike">
              <a:solidFill>
                <a:srgbClr val="000000"/>
              </a:solidFill>
              <a:latin typeface="Arial"/>
              <a:ea typeface="Arial"/>
              <a:cs typeface="Arial"/>
              <a:sym typeface="Arial"/>
            </a:endParaRPr>
          </a:p>
        </p:txBody>
      </p:sp>
      <p:pic>
        <p:nvPicPr>
          <p:cNvPr id="4290" name="Google Shape;4290;g2a33f95ab57_0_38"/>
          <p:cNvPicPr preferRelativeResize="0"/>
          <p:nvPr/>
        </p:nvPicPr>
        <p:blipFill rotWithShape="1">
          <a:blip r:embed="rId3">
            <a:alphaModFix/>
          </a:blip>
          <a:srcRect b="0" l="0" r="0" t="0"/>
          <a:stretch/>
        </p:blipFill>
        <p:spPr>
          <a:xfrm>
            <a:off x="141225" y="1627000"/>
            <a:ext cx="8334649" cy="4052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g2a33f95ab57_0_54"/>
          <p:cNvSpPr txBox="1"/>
          <p:nvPr/>
        </p:nvSpPr>
        <p:spPr>
          <a:xfrm>
            <a:off x="31376" y="228600"/>
            <a:ext cx="6991500" cy="7653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 Variants</a:t>
            </a:r>
            <a:endParaRPr b="1" baseline="-25000" i="0" sz="2400" u="none" cap="none" strike="noStrike">
              <a:solidFill>
                <a:srgbClr val="000000"/>
              </a:solidFill>
              <a:latin typeface="Arial"/>
              <a:ea typeface="Arial"/>
              <a:cs typeface="Arial"/>
              <a:sym typeface="Arial"/>
            </a:endParaRPr>
          </a:p>
        </p:txBody>
      </p:sp>
      <p:pic>
        <p:nvPicPr>
          <p:cNvPr id="4296" name="Google Shape;4296;g2a33f95ab57_0_54"/>
          <p:cNvPicPr preferRelativeResize="0"/>
          <p:nvPr/>
        </p:nvPicPr>
        <p:blipFill rotWithShape="1">
          <a:blip r:embed="rId3">
            <a:alphaModFix/>
          </a:blip>
          <a:srcRect b="0" l="0" r="0" t="0"/>
          <a:stretch/>
        </p:blipFill>
        <p:spPr>
          <a:xfrm>
            <a:off x="183800" y="1501799"/>
            <a:ext cx="7774225" cy="4542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0" name="Shape 4300"/>
        <p:cNvGrpSpPr/>
        <p:nvPr/>
      </p:nvGrpSpPr>
      <p:grpSpPr>
        <a:xfrm>
          <a:off x="0" y="0"/>
          <a:ext cx="0" cy="0"/>
          <a:chOff x="0" y="0"/>
          <a:chExt cx="0" cy="0"/>
        </a:xfrm>
      </p:grpSpPr>
      <p:sp>
        <p:nvSpPr>
          <p:cNvPr id="4301" name="Google Shape;4301;g2a33f95ab57_0_49"/>
          <p:cNvSpPr txBox="1"/>
          <p:nvPr/>
        </p:nvSpPr>
        <p:spPr>
          <a:xfrm>
            <a:off x="31376" y="228600"/>
            <a:ext cx="6991500" cy="7653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 Variants</a:t>
            </a:r>
            <a:endParaRPr b="1" baseline="-25000" i="0" sz="2400" u="none" cap="none" strike="noStrike">
              <a:solidFill>
                <a:srgbClr val="000000"/>
              </a:solidFill>
              <a:latin typeface="Arial"/>
              <a:ea typeface="Arial"/>
              <a:cs typeface="Arial"/>
              <a:sym typeface="Arial"/>
            </a:endParaRPr>
          </a:p>
        </p:txBody>
      </p:sp>
      <p:pic>
        <p:nvPicPr>
          <p:cNvPr id="4302" name="Google Shape;4302;g2a33f95ab57_0_49"/>
          <p:cNvPicPr preferRelativeResize="0"/>
          <p:nvPr/>
        </p:nvPicPr>
        <p:blipFill rotWithShape="1">
          <a:blip r:embed="rId3">
            <a:alphaModFix/>
          </a:blip>
          <a:srcRect b="0" l="0" r="0" t="0"/>
          <a:stretch/>
        </p:blipFill>
        <p:spPr>
          <a:xfrm>
            <a:off x="309350" y="1478424"/>
            <a:ext cx="7863049" cy="4571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sp>
        <p:nvSpPr>
          <p:cNvPr id="4307" name="Google Shape;4307;g2a33f95ab57_0_17"/>
          <p:cNvSpPr txBox="1"/>
          <p:nvPr/>
        </p:nvSpPr>
        <p:spPr>
          <a:xfrm>
            <a:off x="31376" y="228600"/>
            <a:ext cx="6991500" cy="7653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Gradient Descent: Variants - Effect on Convergence</a:t>
            </a:r>
            <a:endParaRPr b="1" baseline="-25000" i="0" sz="2400" u="none" cap="none" strike="noStrike">
              <a:solidFill>
                <a:srgbClr val="000000"/>
              </a:solidFill>
              <a:latin typeface="Arial"/>
              <a:ea typeface="Arial"/>
              <a:cs typeface="Arial"/>
              <a:sym typeface="Arial"/>
            </a:endParaRPr>
          </a:p>
        </p:txBody>
      </p:sp>
      <p:pic>
        <p:nvPicPr>
          <p:cNvPr id="4308" name="Google Shape;4308;g2a33f95ab57_0_17"/>
          <p:cNvPicPr preferRelativeResize="0"/>
          <p:nvPr/>
        </p:nvPicPr>
        <p:blipFill rotWithShape="1">
          <a:blip r:embed="rId3">
            <a:alphaModFix/>
          </a:blip>
          <a:srcRect b="0" l="0" r="0" t="0"/>
          <a:stretch/>
        </p:blipFill>
        <p:spPr>
          <a:xfrm>
            <a:off x="125550" y="1488717"/>
            <a:ext cx="3505503" cy="2505673"/>
          </a:xfrm>
          <a:prstGeom prst="rect">
            <a:avLst/>
          </a:prstGeom>
          <a:noFill/>
          <a:ln>
            <a:noFill/>
          </a:ln>
        </p:spPr>
      </p:pic>
      <p:pic>
        <p:nvPicPr>
          <p:cNvPr id="4309" name="Google Shape;4309;g2a33f95ab57_0_17"/>
          <p:cNvPicPr preferRelativeResize="0"/>
          <p:nvPr/>
        </p:nvPicPr>
        <p:blipFill rotWithShape="1">
          <a:blip r:embed="rId4">
            <a:alphaModFix/>
          </a:blip>
          <a:srcRect b="0" l="0" r="0" t="0"/>
          <a:stretch/>
        </p:blipFill>
        <p:spPr>
          <a:xfrm>
            <a:off x="3538050" y="2843750"/>
            <a:ext cx="5526024" cy="3620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3" name="Shape 4313"/>
        <p:cNvGrpSpPr/>
        <p:nvPr/>
      </p:nvGrpSpPr>
      <p:grpSpPr>
        <a:xfrm>
          <a:off x="0" y="0"/>
          <a:ext cx="0" cy="0"/>
          <a:chOff x="0" y="0"/>
          <a:chExt cx="0" cy="0"/>
        </a:xfrm>
      </p:grpSpPr>
      <p:sp>
        <p:nvSpPr>
          <p:cNvPr id="4314" name="Google Shape;4314;p59"/>
          <p:cNvSpPr txBox="1"/>
          <p:nvPr>
            <p:ph idx="4294967295" type="title"/>
          </p:nvPr>
        </p:nvSpPr>
        <p:spPr>
          <a:xfrm>
            <a:off x="152400" y="2895600"/>
            <a:ext cx="91440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sz="3200">
                <a:solidFill>
                  <a:srgbClr val="C00000"/>
                </a:solidFill>
              </a:rPr>
              <a:t>Evaluation Metrics</a:t>
            </a:r>
            <a:endParaRPr sz="3200">
              <a:solidFill>
                <a:srgbClr val="C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9" name="Shape 4319"/>
        <p:cNvGrpSpPr/>
        <p:nvPr/>
      </p:nvGrpSpPr>
      <p:grpSpPr>
        <a:xfrm>
          <a:off x="0" y="0"/>
          <a:ext cx="0" cy="0"/>
          <a:chOff x="0" y="0"/>
          <a:chExt cx="0" cy="0"/>
        </a:xfrm>
      </p:grpSpPr>
      <p:sp>
        <p:nvSpPr>
          <p:cNvPr id="4320" name="Google Shape;4320;p60"/>
          <p:cNvSpPr txBox="1"/>
          <p:nvPr>
            <p:ph type="title"/>
          </p:nvPr>
        </p:nvSpPr>
        <p:spPr>
          <a:xfrm>
            <a:off x="309519" y="246233"/>
            <a:ext cx="8556712" cy="1015663"/>
          </a:xfrm>
          <a:prstGeom prst="rect">
            <a:avLst/>
          </a:prstGeom>
          <a:noFill/>
          <a:ln>
            <a:noFill/>
          </a:ln>
        </p:spPr>
        <p:txBody>
          <a:bodyPr anchorCtr="0" anchor="ctr" bIns="45700" lIns="91425" spcFirstLastPara="1" rIns="91425" wrap="square" tIns="45700">
            <a:spAutoFit/>
          </a:bodyPr>
          <a:lstStyle/>
          <a:p>
            <a:pPr indent="28575" lvl="0" marL="85725"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Evaluation of Linear Regression Model  </a:t>
            </a:r>
            <a:br>
              <a:rPr b="1" lang="en-US" sz="2400">
                <a:latin typeface="Arial"/>
                <a:ea typeface="Arial"/>
                <a:cs typeface="Arial"/>
                <a:sym typeface="Arial"/>
              </a:rPr>
            </a:br>
            <a:endParaRPr b="1" sz="1800">
              <a:latin typeface="Arial"/>
              <a:ea typeface="Arial"/>
              <a:cs typeface="Arial"/>
              <a:sym typeface="Arial"/>
            </a:endParaRPr>
          </a:p>
        </p:txBody>
      </p:sp>
      <p:sp>
        <p:nvSpPr>
          <p:cNvPr id="4321" name="Google Shape;4321;p6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Times New Roman"/>
              <a:buNone/>
            </a:pPr>
            <a:fld id="{00000000-1234-1234-1234-123412341234}" type="slidenum">
              <a:rPr b="1" i="0" lang="en-US" sz="1600" u="none" cap="none" strike="noStrike">
                <a:solidFill>
                  <a:srgbClr val="000000"/>
                </a:solidFill>
                <a:latin typeface="Times New Roman"/>
                <a:ea typeface="Times New Roman"/>
                <a:cs typeface="Times New Roman"/>
                <a:sym typeface="Times New Roman"/>
              </a:rPr>
              <a:t>‹#›</a:t>
            </a:fld>
            <a:endParaRPr b="1" i="0" sz="1600" u="none" cap="none" strike="noStrike">
              <a:solidFill>
                <a:srgbClr val="000000"/>
              </a:solidFill>
              <a:latin typeface="Times New Roman"/>
              <a:ea typeface="Times New Roman"/>
              <a:cs typeface="Times New Roman"/>
              <a:sym typeface="Times New Roman"/>
            </a:endParaRPr>
          </a:p>
        </p:txBody>
      </p:sp>
      <p:graphicFrame>
        <p:nvGraphicFramePr>
          <p:cNvPr id="4322" name="Google Shape;4322;p60"/>
          <p:cNvGraphicFramePr/>
          <p:nvPr/>
        </p:nvGraphicFramePr>
        <p:xfrm>
          <a:off x="152400" y="1525136"/>
          <a:ext cx="3000000" cy="3000000"/>
        </p:xfrm>
        <a:graphic>
          <a:graphicData uri="http://schemas.openxmlformats.org/drawingml/2006/table">
            <a:tbl>
              <a:tblPr bandRow="1" firstRow="1">
                <a:noFill/>
                <a:tableStyleId>{847106CD-289F-4D38-BEE0-77216D08900E}</a:tableStyleId>
              </a:tblPr>
              <a:tblGrid>
                <a:gridCol w="1143000"/>
                <a:gridCol w="1102750"/>
              </a:tblGrid>
              <a:tr h="8607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Mileage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(in </a:t>
                      </a:r>
                      <a:r>
                        <a:rPr b="1" i="0" lang="en-US" sz="1600" u="none" cap="none" strike="noStrike">
                          <a:solidFill>
                            <a:schemeClr val="dk1"/>
                          </a:solidFill>
                          <a:latin typeface="Arial"/>
                          <a:ea typeface="Arial"/>
                          <a:cs typeface="Arial"/>
                          <a:sym typeface="Arial"/>
                        </a:rPr>
                        <a:t>kmpl</a:t>
                      </a:r>
                      <a:r>
                        <a:rPr b="0" i="0" lang="en-US" sz="1600" u="none" cap="none" strike="noStrike">
                          <a:solidFill>
                            <a:schemeClr val="dk1"/>
                          </a:solidFill>
                          <a:latin typeface="Arial"/>
                          <a:ea typeface="Arial"/>
                          <a:cs typeface="Arial"/>
                          <a:sym typeface="Arial"/>
                        </a:rPr>
                        <a:t>)</a:t>
                      </a:r>
                      <a:endParaRPr b="1"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Car Price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(in cr)</a:t>
                      </a:r>
                      <a:endParaRPr b="1" i="1"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9.8</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10.48</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9.12</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1.75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9.5</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6.95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2.51</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F2F2F2"/>
                    </a:solidFill>
                  </a:tcPr>
                </a:tc>
              </a:tr>
            </a:tbl>
          </a:graphicData>
        </a:graphic>
      </p:graphicFrame>
      <p:sp>
        <p:nvSpPr>
          <p:cNvPr id="4323" name="Google Shape;4323;p60"/>
          <p:cNvSpPr txBox="1"/>
          <p:nvPr/>
        </p:nvSpPr>
        <p:spPr>
          <a:xfrm>
            <a:off x="325658" y="5054025"/>
            <a:ext cx="422461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1" i="0" lang="en-US" sz="1600" u="none" cap="none" strike="noStrike">
                <a:solidFill>
                  <a:srgbClr val="000000"/>
                </a:solidFill>
                <a:latin typeface="Tahoma"/>
                <a:ea typeface="Tahoma"/>
                <a:cs typeface="Tahoma"/>
                <a:sym typeface="Tahoma"/>
              </a:rPr>
              <a:t>Model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CarPrice  = 8.5 + 0.5 Mileage – 1.5 Mileage</a:t>
            </a:r>
            <a:r>
              <a:rPr b="0" baseline="30000" i="0" lang="en-US" sz="1600" u="none" cap="none" strike="noStrike">
                <a:solidFill>
                  <a:srgbClr val="000000"/>
                </a:solidFill>
                <a:latin typeface="Tahoma"/>
                <a:ea typeface="Tahoma"/>
                <a:cs typeface="Tahoma"/>
                <a:sym typeface="Tahoma"/>
              </a:rPr>
              <a:t>2</a:t>
            </a:r>
            <a:endParaRPr b="0" baseline="30000" i="0" sz="1600" u="none" cap="none" strike="noStrike">
              <a:solidFill>
                <a:srgbClr val="000000"/>
              </a:solidFill>
              <a:latin typeface="Tahoma"/>
              <a:ea typeface="Tahoma"/>
              <a:cs typeface="Tahoma"/>
              <a:sym typeface="Tahoma"/>
            </a:endParaRPr>
          </a:p>
        </p:txBody>
      </p:sp>
      <p:sp>
        <p:nvSpPr>
          <p:cNvPr id="4324" name="Google Shape;4324;p60"/>
          <p:cNvSpPr txBox="1"/>
          <p:nvPr/>
        </p:nvSpPr>
        <p:spPr>
          <a:xfrm>
            <a:off x="5055770" y="5054025"/>
            <a:ext cx="294523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1" i="0" lang="en-US" sz="1600" u="none" cap="none" strike="noStrike">
                <a:solidFill>
                  <a:srgbClr val="000000"/>
                </a:solidFill>
                <a:latin typeface="Tahoma"/>
                <a:ea typeface="Tahoma"/>
                <a:cs typeface="Tahoma"/>
                <a:sym typeface="Tahoma"/>
              </a:rPr>
              <a:t>Model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CarPrice  = -5.5 + 1.5 Mileage</a:t>
            </a:r>
            <a:endParaRPr b="0" baseline="30000" i="0" sz="1600" u="none" cap="none" strike="noStrike">
              <a:solidFill>
                <a:srgbClr val="000000"/>
              </a:solidFill>
              <a:latin typeface="Tahoma"/>
              <a:ea typeface="Tahoma"/>
              <a:cs typeface="Tahoma"/>
              <a:sym typeface="Tahoma"/>
            </a:endParaRPr>
          </a:p>
        </p:txBody>
      </p:sp>
      <p:graphicFrame>
        <p:nvGraphicFramePr>
          <p:cNvPr id="4325" name="Google Shape;4325;p60"/>
          <p:cNvGraphicFramePr/>
          <p:nvPr/>
        </p:nvGraphicFramePr>
        <p:xfrm>
          <a:off x="6704867" y="1525136"/>
          <a:ext cx="3000000" cy="3000000"/>
        </p:xfrm>
        <a:graphic>
          <a:graphicData uri="http://schemas.openxmlformats.org/drawingml/2006/table">
            <a:tbl>
              <a:tblPr bandRow="1" firstRow="1">
                <a:noFill/>
                <a:tableStyleId>{847106CD-289F-4D38-BEE0-77216D08900E}</a:tableStyleId>
              </a:tblPr>
              <a:tblGrid>
                <a:gridCol w="1143000"/>
                <a:gridCol w="1102750"/>
              </a:tblGrid>
              <a:tr h="316875">
                <a:tc gridSpan="2">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Unseen Data</a:t>
                      </a:r>
                      <a:endParaRPr b="1"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81352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Mileage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(in </a:t>
                      </a:r>
                      <a:r>
                        <a:rPr b="1" i="0" lang="en-US" sz="1600" u="none" cap="none" strike="noStrike">
                          <a:solidFill>
                            <a:schemeClr val="dk1"/>
                          </a:solidFill>
                          <a:latin typeface="Arial"/>
                          <a:ea typeface="Arial"/>
                          <a:cs typeface="Arial"/>
                          <a:sym typeface="Arial"/>
                        </a:rPr>
                        <a:t>kmpl</a:t>
                      </a:r>
                      <a:r>
                        <a:rPr b="0" i="0" lang="en-US" sz="1600" u="none" cap="none" strike="noStrike">
                          <a:solidFill>
                            <a:schemeClr val="dk1"/>
                          </a:solidFill>
                          <a:latin typeface="Arial"/>
                          <a:ea typeface="Arial"/>
                          <a:cs typeface="Arial"/>
                          <a:sym typeface="Arial"/>
                        </a:rPr>
                        <a:t>)</a:t>
                      </a:r>
                      <a:endParaRPr b="1"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Car Price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(in cr)</a:t>
                      </a:r>
                      <a:endParaRPr b="1" i="1"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51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7.5</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9.25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F2F2F2"/>
                    </a:solidFill>
                  </a:tcPr>
                </a:tc>
              </a:tr>
              <a:tr h="351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6.5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51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F2F2F2"/>
                    </a:solidFill>
                  </a:tcPr>
                </a:tc>
              </a:tr>
            </a:tbl>
          </a:graphicData>
        </a:graphic>
      </p:graphicFrame>
      <p:pic>
        <p:nvPicPr>
          <p:cNvPr descr="https://miro.medium.com/max/289/1*_mx6zD6Qw_1sYEvWszK5Nw.png" id="4326" name="Google Shape;4326;p60"/>
          <p:cNvPicPr preferRelativeResize="0"/>
          <p:nvPr>
            <p:ph idx="1" type="body"/>
          </p:nvPr>
        </p:nvPicPr>
        <p:blipFill rotWithShape="1">
          <a:blip r:embed="rId3">
            <a:alphaModFix/>
          </a:blip>
          <a:srcRect b="0" l="0" r="0" t="0"/>
          <a:stretch/>
        </p:blipFill>
        <p:spPr>
          <a:xfrm>
            <a:off x="3175146" y="1461491"/>
            <a:ext cx="2752725" cy="1152525"/>
          </a:xfrm>
          <a:prstGeom prst="rect">
            <a:avLst/>
          </a:prstGeom>
          <a:noFill/>
          <a:ln>
            <a:noFill/>
          </a:ln>
        </p:spPr>
      </p:pic>
      <p:pic>
        <p:nvPicPr>
          <p:cNvPr descr="https://miro.medium.com/max/266/1*1TV6T6hNP-iwJrtvfsvCRQ.png" id="4327" name="Google Shape;4327;p60"/>
          <p:cNvPicPr preferRelativeResize="0"/>
          <p:nvPr/>
        </p:nvPicPr>
        <p:blipFill rotWithShape="1">
          <a:blip r:embed="rId4">
            <a:alphaModFix/>
          </a:blip>
          <a:srcRect b="0" l="0" r="0" t="0"/>
          <a:stretch/>
        </p:blipFill>
        <p:spPr>
          <a:xfrm>
            <a:off x="3409950" y="2373689"/>
            <a:ext cx="2533650" cy="1000125"/>
          </a:xfrm>
          <a:prstGeom prst="rect">
            <a:avLst/>
          </a:prstGeom>
          <a:noFill/>
          <a:ln>
            <a:noFill/>
          </a:ln>
        </p:spPr>
      </p:pic>
      <p:pic>
        <p:nvPicPr>
          <p:cNvPr id="4328" name="Google Shape;4328;p60"/>
          <p:cNvPicPr preferRelativeResize="0"/>
          <p:nvPr/>
        </p:nvPicPr>
        <p:blipFill rotWithShape="1">
          <a:blip r:embed="rId5">
            <a:alphaModFix/>
          </a:blip>
          <a:srcRect b="0" l="0" r="0" t="0"/>
          <a:stretch/>
        </p:blipFill>
        <p:spPr>
          <a:xfrm>
            <a:off x="3099029" y="3248535"/>
            <a:ext cx="3353091" cy="993734"/>
          </a:xfrm>
          <a:prstGeom prst="rect">
            <a:avLst/>
          </a:prstGeom>
          <a:noFill/>
          <a:ln>
            <a:noFill/>
          </a:ln>
        </p:spPr>
      </p:pic>
      <p:pic>
        <p:nvPicPr>
          <p:cNvPr id="4329" name="Google Shape;4329;p60"/>
          <p:cNvPicPr preferRelativeResize="0"/>
          <p:nvPr/>
        </p:nvPicPr>
        <p:blipFill rotWithShape="1">
          <a:blip r:embed="rId6">
            <a:alphaModFix/>
          </a:blip>
          <a:srcRect b="0" l="0" r="0" t="0"/>
          <a:stretch/>
        </p:blipFill>
        <p:spPr>
          <a:xfrm>
            <a:off x="3646487" y="4403672"/>
            <a:ext cx="1992313" cy="838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5"/>
          <p:cNvSpPr txBox="1"/>
          <p:nvPr>
            <p:ph idx="2" type="body"/>
          </p:nvPr>
        </p:nvSpPr>
        <p:spPr>
          <a:xfrm>
            <a:off x="914400" y="3048000"/>
            <a:ext cx="7391400" cy="1219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3600"/>
              <a:buNone/>
            </a:pPr>
            <a:r>
              <a:rPr lang="en-US">
                <a:solidFill>
                  <a:srgbClr val="C00000"/>
                </a:solidFill>
              </a:rPr>
              <a:t>Linear Regression </a:t>
            </a:r>
            <a:endParaRPr>
              <a:solidFill>
                <a:srgbClr val="C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4" name="Shape 4334"/>
        <p:cNvGrpSpPr/>
        <p:nvPr/>
      </p:nvGrpSpPr>
      <p:grpSpPr>
        <a:xfrm>
          <a:off x="0" y="0"/>
          <a:ext cx="0" cy="0"/>
          <a:chOff x="0" y="0"/>
          <a:chExt cx="0" cy="0"/>
        </a:xfrm>
      </p:grpSpPr>
      <p:sp>
        <p:nvSpPr>
          <p:cNvPr id="4335" name="Google Shape;4335;p61"/>
          <p:cNvSpPr txBox="1"/>
          <p:nvPr>
            <p:ph type="title"/>
          </p:nvPr>
        </p:nvSpPr>
        <p:spPr>
          <a:xfrm>
            <a:off x="309519" y="169406"/>
            <a:ext cx="7386600" cy="1107955"/>
          </a:xfrm>
          <a:prstGeom prst="rect">
            <a:avLst/>
          </a:prstGeom>
          <a:noFill/>
          <a:ln>
            <a:noFill/>
          </a:ln>
        </p:spPr>
        <p:txBody>
          <a:bodyPr anchorCtr="0" anchor="ctr" bIns="45700" lIns="91425" spcFirstLastPara="1" rIns="91425" wrap="square" tIns="45700">
            <a:spAutoFit/>
          </a:bodyPr>
          <a:lstStyle/>
          <a:p>
            <a:pPr indent="28575" lvl="0" marL="85725"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Evaluation of Linear Regression Model</a:t>
            </a:r>
            <a:br>
              <a:rPr b="1" lang="en-US" sz="2400">
                <a:latin typeface="Arial"/>
                <a:ea typeface="Arial"/>
                <a:cs typeface="Arial"/>
                <a:sym typeface="Arial"/>
              </a:rPr>
            </a:br>
            <a:r>
              <a:rPr b="1" lang="en-US" sz="2000">
                <a:solidFill>
                  <a:srgbClr val="C00000"/>
                </a:solidFill>
                <a:latin typeface="Arial"/>
                <a:ea typeface="Arial"/>
                <a:cs typeface="Arial"/>
                <a:sym typeface="Arial"/>
              </a:rPr>
              <a:t>R-squared  </a:t>
            </a:r>
            <a:endParaRPr b="1" sz="1800">
              <a:solidFill>
                <a:srgbClr val="C00000"/>
              </a:solidFill>
              <a:latin typeface="Arial"/>
              <a:ea typeface="Arial"/>
              <a:cs typeface="Arial"/>
              <a:sym typeface="Arial"/>
            </a:endParaRPr>
          </a:p>
        </p:txBody>
      </p:sp>
      <p:sp>
        <p:nvSpPr>
          <p:cNvPr id="4336" name="Google Shape;4336;p61"/>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Times New Roman"/>
              <a:buNone/>
            </a:pPr>
            <a:fld id="{00000000-1234-1234-1234-123412341234}" type="slidenum">
              <a:rPr b="1" i="0" lang="en-US" sz="1600" u="none" cap="none" strike="noStrike">
                <a:solidFill>
                  <a:srgbClr val="000000"/>
                </a:solidFill>
                <a:latin typeface="Times New Roman"/>
                <a:ea typeface="Times New Roman"/>
                <a:cs typeface="Times New Roman"/>
                <a:sym typeface="Times New Roman"/>
              </a:rPr>
              <a:t>‹#›</a:t>
            </a:fld>
            <a:endParaRPr b="1" i="0" sz="1600" u="none" cap="none" strike="noStrike">
              <a:solidFill>
                <a:srgbClr val="000000"/>
              </a:solidFill>
              <a:latin typeface="Times New Roman"/>
              <a:ea typeface="Times New Roman"/>
              <a:cs typeface="Times New Roman"/>
              <a:sym typeface="Times New Roman"/>
            </a:endParaRPr>
          </a:p>
        </p:txBody>
      </p:sp>
      <p:graphicFrame>
        <p:nvGraphicFramePr>
          <p:cNvPr id="4337" name="Google Shape;4337;p61"/>
          <p:cNvGraphicFramePr/>
          <p:nvPr/>
        </p:nvGraphicFramePr>
        <p:xfrm>
          <a:off x="152400" y="1525136"/>
          <a:ext cx="3000000" cy="3000000"/>
        </p:xfrm>
        <a:graphic>
          <a:graphicData uri="http://schemas.openxmlformats.org/drawingml/2006/table">
            <a:tbl>
              <a:tblPr bandRow="1" firstRow="1">
                <a:noFill/>
                <a:tableStyleId>{847106CD-289F-4D38-BEE0-77216D08900E}</a:tableStyleId>
              </a:tblPr>
              <a:tblGrid>
                <a:gridCol w="1143000"/>
                <a:gridCol w="1102750"/>
              </a:tblGrid>
              <a:tr h="8607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Mileage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Arial"/>
                          <a:ea typeface="Arial"/>
                          <a:cs typeface="Arial"/>
                          <a:sym typeface="Arial"/>
                        </a:rPr>
                        <a:t>(in </a:t>
                      </a:r>
                      <a:r>
                        <a:rPr b="1" i="0" lang="en-US" sz="1600" u="none" cap="none" strike="noStrike">
                          <a:solidFill>
                            <a:schemeClr val="dk1"/>
                          </a:solidFill>
                          <a:latin typeface="Arial"/>
                          <a:ea typeface="Arial"/>
                          <a:cs typeface="Arial"/>
                          <a:sym typeface="Arial"/>
                        </a:rPr>
                        <a:t>kmpl</a:t>
                      </a:r>
                      <a:r>
                        <a:rPr b="0" i="0" lang="en-US" sz="1600" u="none" cap="none" strike="noStrike">
                          <a:solidFill>
                            <a:schemeClr val="dk1"/>
                          </a:solidFill>
                          <a:latin typeface="Arial"/>
                          <a:ea typeface="Arial"/>
                          <a:cs typeface="Arial"/>
                          <a:sym typeface="Arial"/>
                        </a:rPr>
                        <a:t>)</a:t>
                      </a:r>
                      <a:endParaRPr b="1"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Car Price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(in cr)</a:t>
                      </a:r>
                      <a:endParaRPr b="1" i="1"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9.8</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10.48</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9.12</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1.75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9.5</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6.95</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2.51</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16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F2F2F2"/>
                    </a:solidFill>
                  </a:tcPr>
                </a:tc>
              </a:tr>
            </a:tbl>
          </a:graphicData>
        </a:graphic>
      </p:graphicFrame>
      <p:sp>
        <p:nvSpPr>
          <p:cNvPr id="4338" name="Google Shape;4338;p61"/>
          <p:cNvSpPr txBox="1"/>
          <p:nvPr/>
        </p:nvSpPr>
        <p:spPr>
          <a:xfrm>
            <a:off x="325658" y="5054025"/>
            <a:ext cx="422461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1" i="0" lang="en-US" sz="1600" u="none" cap="none" strike="noStrike">
                <a:solidFill>
                  <a:srgbClr val="000000"/>
                </a:solidFill>
                <a:latin typeface="Tahoma"/>
                <a:ea typeface="Tahoma"/>
                <a:cs typeface="Tahoma"/>
                <a:sym typeface="Tahoma"/>
              </a:rPr>
              <a:t>Model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CarPrice  = 8.5 + 0.5 Mileage – 1.5 Mileage</a:t>
            </a:r>
            <a:r>
              <a:rPr b="0" baseline="30000" i="0" lang="en-US" sz="1600" u="none" cap="none" strike="noStrike">
                <a:solidFill>
                  <a:srgbClr val="000000"/>
                </a:solidFill>
                <a:latin typeface="Tahoma"/>
                <a:ea typeface="Tahoma"/>
                <a:cs typeface="Tahoma"/>
                <a:sym typeface="Tahoma"/>
              </a:rPr>
              <a:t>2</a:t>
            </a:r>
            <a:endParaRPr b="0" baseline="30000" i="0" sz="1600" u="none" cap="none" strike="noStrike">
              <a:solidFill>
                <a:srgbClr val="000000"/>
              </a:solidFill>
              <a:latin typeface="Tahoma"/>
              <a:ea typeface="Tahoma"/>
              <a:cs typeface="Tahoma"/>
              <a:sym typeface="Tahoma"/>
            </a:endParaRPr>
          </a:p>
        </p:txBody>
      </p:sp>
      <p:pic>
        <p:nvPicPr>
          <p:cNvPr id="4339" name="Google Shape;4339;p61"/>
          <p:cNvPicPr preferRelativeResize="0"/>
          <p:nvPr/>
        </p:nvPicPr>
        <p:blipFill rotWithShape="1">
          <a:blip r:embed="rId3">
            <a:alphaModFix/>
          </a:blip>
          <a:srcRect b="0" l="0" r="0" t="0"/>
          <a:stretch/>
        </p:blipFill>
        <p:spPr>
          <a:xfrm>
            <a:off x="2782928" y="4215676"/>
            <a:ext cx="1992313" cy="838349"/>
          </a:xfrm>
          <a:prstGeom prst="rect">
            <a:avLst/>
          </a:prstGeom>
          <a:noFill/>
          <a:ln>
            <a:noFill/>
          </a:ln>
        </p:spPr>
      </p:pic>
      <p:pic>
        <p:nvPicPr>
          <p:cNvPr descr="https://miro.medium.com/max/267/1*_WTjlFb6OFvQ0NhWC_N3MA.gif" id="4340" name="Google Shape;4340;p61"/>
          <p:cNvPicPr preferRelativeResize="0"/>
          <p:nvPr/>
        </p:nvPicPr>
        <p:blipFill rotWithShape="1">
          <a:blip r:embed="rId4">
            <a:alphaModFix/>
          </a:blip>
          <a:srcRect b="0" l="0" r="0" t="0"/>
          <a:stretch/>
        </p:blipFill>
        <p:spPr>
          <a:xfrm>
            <a:off x="2592062" y="1889857"/>
            <a:ext cx="2589538" cy="213370"/>
          </a:xfrm>
          <a:prstGeom prst="rect">
            <a:avLst/>
          </a:prstGeom>
          <a:noFill/>
          <a:ln>
            <a:noFill/>
          </a:ln>
        </p:spPr>
      </p:pic>
      <p:pic>
        <p:nvPicPr>
          <p:cNvPr descr="https://miro.medium.com/max/294/1*OKvqu2qu6TVADxNRVj8uug.gif" id="4341" name="Google Shape;4341;p61"/>
          <p:cNvPicPr preferRelativeResize="0"/>
          <p:nvPr/>
        </p:nvPicPr>
        <p:blipFill rotWithShape="1">
          <a:blip r:embed="rId5">
            <a:alphaModFix/>
          </a:blip>
          <a:srcRect b="0" l="0" r="0" t="0"/>
          <a:stretch/>
        </p:blipFill>
        <p:spPr>
          <a:xfrm>
            <a:off x="2589067" y="2952557"/>
            <a:ext cx="2744933" cy="205403"/>
          </a:xfrm>
          <a:prstGeom prst="rect">
            <a:avLst/>
          </a:prstGeom>
          <a:noFill/>
          <a:ln>
            <a:noFill/>
          </a:ln>
        </p:spPr>
      </p:pic>
      <p:pic>
        <p:nvPicPr>
          <p:cNvPr descr="https://miro.medium.com/max/420/1*4gluRgl9q6r5xUxqg0xqYA.gif" id="4342" name="Google Shape;4342;p61"/>
          <p:cNvPicPr preferRelativeResize="0"/>
          <p:nvPr/>
        </p:nvPicPr>
        <p:blipFill rotWithShape="1">
          <a:blip r:embed="rId6">
            <a:alphaModFix/>
          </a:blip>
          <a:srcRect b="0" l="0" r="0" t="0"/>
          <a:stretch/>
        </p:blipFill>
        <p:spPr>
          <a:xfrm>
            <a:off x="2473004" y="3696598"/>
            <a:ext cx="4139169" cy="226669"/>
          </a:xfrm>
          <a:prstGeom prst="rect">
            <a:avLst/>
          </a:prstGeom>
          <a:noFill/>
          <a:ln>
            <a:noFill/>
          </a:ln>
        </p:spPr>
      </p:pic>
      <p:sp>
        <p:nvSpPr>
          <p:cNvPr id="4343" name="Google Shape;4343;p61"/>
          <p:cNvSpPr/>
          <p:nvPr/>
        </p:nvSpPr>
        <p:spPr>
          <a:xfrm>
            <a:off x="2473004" y="1365838"/>
            <a:ext cx="41399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mbria"/>
              <a:buNone/>
            </a:pPr>
            <a:r>
              <a:rPr b="1" i="0" lang="en-US" sz="1600" u="none" cap="none" strike="noStrike">
                <a:solidFill>
                  <a:srgbClr val="C00000"/>
                </a:solidFill>
                <a:latin typeface="Cambria"/>
                <a:ea typeface="Cambria"/>
                <a:cs typeface="Cambria"/>
                <a:sym typeface="Cambria"/>
              </a:rPr>
              <a:t>variation in ‘y’ that is explained by a regression model</a:t>
            </a:r>
            <a:endParaRPr b="1" i="0" sz="1600" u="none" cap="none" strike="noStrike">
              <a:solidFill>
                <a:srgbClr val="C00000"/>
              </a:solidFill>
              <a:latin typeface="Cambria"/>
              <a:ea typeface="Cambria"/>
              <a:cs typeface="Cambria"/>
              <a:sym typeface="Cambria"/>
            </a:endParaRPr>
          </a:p>
        </p:txBody>
      </p:sp>
      <p:sp>
        <p:nvSpPr>
          <p:cNvPr id="4344" name="Google Shape;4344;p61"/>
          <p:cNvSpPr/>
          <p:nvPr/>
        </p:nvSpPr>
        <p:spPr>
          <a:xfrm>
            <a:off x="2440224" y="2348297"/>
            <a:ext cx="417494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mbria"/>
              <a:buNone/>
            </a:pPr>
            <a:r>
              <a:rPr b="1" i="0" lang="en-US" sz="1600" u="none" cap="none" strike="noStrike">
                <a:solidFill>
                  <a:srgbClr val="C00000"/>
                </a:solidFill>
                <a:latin typeface="Cambria"/>
                <a:ea typeface="Cambria"/>
                <a:cs typeface="Cambria"/>
                <a:sym typeface="Cambria"/>
              </a:rPr>
              <a:t>variation in ‘y’ that is not captured/explained by a regression model</a:t>
            </a:r>
            <a:endParaRPr b="1" i="0" sz="1600" u="none" cap="none" strike="noStrike">
              <a:solidFill>
                <a:srgbClr val="C00000"/>
              </a:solidFill>
              <a:latin typeface="Cambria"/>
              <a:ea typeface="Cambria"/>
              <a:cs typeface="Cambria"/>
              <a:sym typeface="Cambria"/>
            </a:endParaRPr>
          </a:p>
        </p:txBody>
      </p:sp>
      <p:pic>
        <p:nvPicPr>
          <p:cNvPr descr="https://miro.medium.com/max/456/1*PSnCxuD3LTN2CliC4pMA_g.png" id="4345" name="Google Shape;4345;p61"/>
          <p:cNvPicPr preferRelativeResize="0"/>
          <p:nvPr>
            <p:ph idx="1" type="body"/>
          </p:nvPr>
        </p:nvPicPr>
        <p:blipFill rotWithShape="1">
          <a:blip r:embed="rId7">
            <a:alphaModFix/>
          </a:blip>
          <a:srcRect b="0" l="0" r="0" t="0"/>
          <a:stretch/>
        </p:blipFill>
        <p:spPr>
          <a:xfrm>
            <a:off x="5160019" y="4189885"/>
            <a:ext cx="3983981" cy="2463778"/>
          </a:xfrm>
          <a:prstGeom prst="rect">
            <a:avLst/>
          </a:prstGeom>
          <a:noFill/>
          <a:ln>
            <a:noFill/>
          </a:ln>
        </p:spPr>
      </p:pic>
      <p:sp>
        <p:nvSpPr>
          <p:cNvPr id="4346" name="Google Shape;4346;p61"/>
          <p:cNvSpPr/>
          <p:nvPr/>
        </p:nvSpPr>
        <p:spPr>
          <a:xfrm>
            <a:off x="152400" y="5864311"/>
            <a:ext cx="5181600"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C00000"/>
              </a:buClr>
              <a:buSzPts val="1600"/>
              <a:buFont typeface="Arial"/>
              <a:buChar char="•"/>
            </a:pPr>
            <a:r>
              <a:rPr b="1" i="0" lang="en-US" sz="1600" u="none" cap="none" strike="noStrike">
                <a:solidFill>
                  <a:srgbClr val="C00000"/>
                </a:solidFill>
                <a:latin typeface="Cambria"/>
                <a:ea typeface="Cambria"/>
                <a:cs typeface="Cambria"/>
                <a:sym typeface="Cambria"/>
              </a:rPr>
              <a:t>variation that is explained by a regression model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00000"/>
              </a:buClr>
              <a:buSzPts val="1600"/>
              <a:buFont typeface="Arial"/>
              <a:buChar char="•"/>
            </a:pPr>
            <a:r>
              <a:rPr b="1" i="0" lang="en-US" sz="1600" u="none" cap="none" strike="noStrike">
                <a:solidFill>
                  <a:srgbClr val="C00000"/>
                </a:solidFill>
                <a:latin typeface="Cambria"/>
                <a:ea typeface="Cambria"/>
                <a:cs typeface="Cambria"/>
                <a:sym typeface="Cambria"/>
              </a:rPr>
              <a:t>measures the goodness of fit of a regression model</a:t>
            </a:r>
            <a:endParaRPr b="1" i="0" sz="1600" u="none" cap="none" strike="noStrike">
              <a:solidFill>
                <a:srgbClr val="C00000"/>
              </a:solidFill>
              <a:latin typeface="Cambria"/>
              <a:ea typeface="Cambria"/>
              <a:cs typeface="Cambria"/>
              <a:sym typeface="Cambria"/>
            </a:endParaRPr>
          </a:p>
        </p:txBody>
      </p:sp>
      <p:graphicFrame>
        <p:nvGraphicFramePr>
          <p:cNvPr id="4347" name="Google Shape;4347;p61"/>
          <p:cNvGraphicFramePr/>
          <p:nvPr/>
        </p:nvGraphicFramePr>
        <p:xfrm>
          <a:off x="7914894" y="1573770"/>
          <a:ext cx="3000000" cy="3000000"/>
        </p:xfrm>
        <a:graphic>
          <a:graphicData uri="http://schemas.openxmlformats.org/drawingml/2006/table">
            <a:tbl>
              <a:tblPr bandRow="1" firstRow="1">
                <a:noFill/>
                <a:tableStyleId>{847106CD-289F-4D38-BEE0-77216D08900E}</a:tableStyleId>
              </a:tblPr>
              <a:tblGrid>
                <a:gridCol w="1102750"/>
              </a:tblGrid>
              <a:tr h="860775">
                <a:tc>
                  <a:txBody>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Car Price</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latin typeface="Arial"/>
                          <a:ea typeface="Arial"/>
                          <a:cs typeface="Arial"/>
                          <a:sym typeface="Arial"/>
                        </a:rPr>
                        <a:t>(in cr)</a:t>
                      </a:r>
                      <a:endParaRPr b="1" i="1"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10.48</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1.75</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6.95</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2.51</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15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Mean Y</a:t>
                      </a:r>
                      <a:endParaRPr sz="16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1" name="Shape 4351"/>
        <p:cNvGrpSpPr/>
        <p:nvPr/>
      </p:nvGrpSpPr>
      <p:grpSpPr>
        <a:xfrm>
          <a:off x="0" y="0"/>
          <a:ext cx="0" cy="0"/>
          <a:chOff x="0" y="0"/>
          <a:chExt cx="0" cy="0"/>
        </a:xfrm>
      </p:grpSpPr>
      <p:sp>
        <p:nvSpPr>
          <p:cNvPr id="4352" name="Google Shape;4352;p63"/>
          <p:cNvSpPr txBox="1"/>
          <p:nvPr>
            <p:ph type="title"/>
          </p:nvPr>
        </p:nvSpPr>
        <p:spPr>
          <a:xfrm>
            <a:off x="-76200" y="2971800"/>
            <a:ext cx="91440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3200" u="none" cap="none" strike="noStrike">
                <a:solidFill>
                  <a:srgbClr val="C00000"/>
                </a:solidFill>
                <a:latin typeface="Arial"/>
                <a:ea typeface="Arial"/>
                <a:cs typeface="Arial"/>
                <a:sym typeface="Arial"/>
              </a:rPr>
              <a:t>Linear Basis Models</a:t>
            </a:r>
            <a:endParaRPr b="1" i="0" sz="3200" u="none" cap="none" strike="noStrike">
              <a:solidFill>
                <a:srgbClr val="C00000"/>
              </a:solidFill>
              <a:latin typeface="Arial"/>
              <a:ea typeface="Arial"/>
              <a:cs typeface="Arial"/>
              <a:sym typeface="Arial"/>
            </a:endParaRPr>
          </a:p>
        </p:txBody>
      </p:sp>
      <p:sp>
        <p:nvSpPr>
          <p:cNvPr id="4353" name="Google Shape;4353;p63"/>
          <p:cNvSpPr txBox="1"/>
          <p:nvPr/>
        </p:nvSpPr>
        <p:spPr>
          <a:xfrm>
            <a:off x="228600" y="5715000"/>
            <a:ext cx="61478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33CC"/>
                </a:solidFill>
                <a:latin typeface="Arial"/>
                <a:ea typeface="Arial"/>
                <a:cs typeface="Arial"/>
                <a:sym typeface="Arial"/>
              </a:rPr>
              <a:t>What if output is a non-linear function of input vector?</a:t>
            </a:r>
            <a:endParaRPr b="1" i="0" sz="1800" u="none" cap="none" strike="noStrike">
              <a:solidFill>
                <a:srgbClr val="0033CC"/>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7" name="Shape 4357"/>
        <p:cNvGrpSpPr/>
        <p:nvPr/>
      </p:nvGrpSpPr>
      <p:grpSpPr>
        <a:xfrm>
          <a:off x="0" y="0"/>
          <a:ext cx="0" cy="0"/>
          <a:chOff x="0" y="0"/>
          <a:chExt cx="0" cy="0"/>
        </a:xfrm>
      </p:grpSpPr>
      <p:grpSp>
        <p:nvGrpSpPr>
          <p:cNvPr id="4358" name="Google Shape;4358;p64"/>
          <p:cNvGrpSpPr/>
          <p:nvPr/>
        </p:nvGrpSpPr>
        <p:grpSpPr>
          <a:xfrm>
            <a:off x="716263" y="4027378"/>
            <a:ext cx="7627478" cy="2525822"/>
            <a:chOff x="376120" y="2065990"/>
            <a:chExt cx="3849051" cy="1274605"/>
          </a:xfrm>
        </p:grpSpPr>
        <p:pic>
          <p:nvPicPr>
            <p:cNvPr id="4359" name="Google Shape;4359;p64"/>
            <p:cNvPicPr preferRelativeResize="0"/>
            <p:nvPr/>
          </p:nvPicPr>
          <p:blipFill rotWithShape="1">
            <a:blip r:embed="rId3">
              <a:alphaModFix/>
            </a:blip>
            <a:srcRect b="0" l="0" r="0" t="0"/>
            <a:stretch/>
          </p:blipFill>
          <p:spPr>
            <a:xfrm>
              <a:off x="2498687" y="2065990"/>
              <a:ext cx="1726484" cy="1274605"/>
            </a:xfrm>
            <a:prstGeom prst="rect">
              <a:avLst/>
            </a:prstGeom>
            <a:noFill/>
            <a:ln>
              <a:noFill/>
            </a:ln>
          </p:spPr>
        </p:pic>
        <p:pic>
          <p:nvPicPr>
            <p:cNvPr id="4360" name="Google Shape;4360;p64"/>
            <p:cNvPicPr preferRelativeResize="0"/>
            <p:nvPr/>
          </p:nvPicPr>
          <p:blipFill rotWithShape="1">
            <a:blip r:embed="rId4">
              <a:alphaModFix/>
            </a:blip>
            <a:srcRect b="0" l="0" r="0" t="0"/>
            <a:stretch/>
          </p:blipFill>
          <p:spPr>
            <a:xfrm>
              <a:off x="376120" y="2084361"/>
              <a:ext cx="1654288" cy="1221368"/>
            </a:xfrm>
            <a:prstGeom prst="rect">
              <a:avLst/>
            </a:prstGeom>
            <a:noFill/>
            <a:ln>
              <a:noFill/>
            </a:ln>
          </p:spPr>
        </p:pic>
      </p:grpSp>
      <p:pic>
        <p:nvPicPr>
          <p:cNvPr id="4361" name="Google Shape;4361;p64"/>
          <p:cNvPicPr preferRelativeResize="0"/>
          <p:nvPr/>
        </p:nvPicPr>
        <p:blipFill rotWithShape="1">
          <a:blip r:embed="rId5">
            <a:alphaModFix/>
          </a:blip>
          <a:srcRect b="0" l="0" r="0" t="0"/>
          <a:stretch/>
        </p:blipFill>
        <p:spPr>
          <a:xfrm>
            <a:off x="4724400" y="1338638"/>
            <a:ext cx="3348987" cy="2472310"/>
          </a:xfrm>
          <a:prstGeom prst="rect">
            <a:avLst/>
          </a:prstGeom>
          <a:noFill/>
          <a:ln>
            <a:noFill/>
          </a:ln>
        </p:spPr>
      </p:pic>
      <p:pic>
        <p:nvPicPr>
          <p:cNvPr id="4362" name="Google Shape;4362;p64"/>
          <p:cNvPicPr preferRelativeResize="0"/>
          <p:nvPr/>
        </p:nvPicPr>
        <p:blipFill rotWithShape="1">
          <a:blip r:embed="rId6">
            <a:alphaModFix/>
          </a:blip>
          <a:srcRect b="0" l="0" r="0" t="0"/>
          <a:stretch/>
        </p:blipFill>
        <p:spPr>
          <a:xfrm>
            <a:off x="749533" y="1391695"/>
            <a:ext cx="3278222" cy="2420326"/>
          </a:xfrm>
          <a:prstGeom prst="rect">
            <a:avLst/>
          </a:prstGeom>
          <a:noFill/>
          <a:ln>
            <a:noFill/>
          </a:ln>
        </p:spPr>
      </p:pic>
      <p:sp>
        <p:nvSpPr>
          <p:cNvPr id="4363" name="Google Shape;4363;p64"/>
          <p:cNvSpPr txBox="1"/>
          <p:nvPr/>
        </p:nvSpPr>
        <p:spPr>
          <a:xfrm>
            <a:off x="8420152" y="6642068"/>
            <a:ext cx="683283" cy="166712"/>
          </a:xfrm>
          <a:prstGeom prst="rect">
            <a:avLst/>
          </a:prstGeom>
          <a:noFill/>
          <a:ln>
            <a:noFill/>
          </a:ln>
        </p:spPr>
        <p:txBody>
          <a:bodyPr anchorCtr="0" anchor="t" bIns="0" lIns="0" spcFirstLastPara="1" rIns="0" wrap="square" tIns="0">
            <a:spAutoFit/>
          </a:bodyPr>
          <a:lstStyle/>
          <a:p>
            <a:pPr indent="0" lvl="0" marL="75503" marR="0" rtl="0" algn="l">
              <a:lnSpc>
                <a:spcPct val="112531"/>
              </a:lnSpc>
              <a:spcBef>
                <a:spcPts val="0"/>
              </a:spcBef>
              <a:spcAft>
                <a:spcPts val="0"/>
              </a:spcAft>
              <a:buClr>
                <a:srgbClr val="FFFFFF"/>
              </a:buClr>
              <a:buSzPts val="1189"/>
              <a:buFont typeface="Tahoma"/>
              <a:buNone/>
            </a:pPr>
            <a:r>
              <a:rPr b="0" i="0" lang="en-US" sz="1189" u="none" cap="none" strike="noStrike">
                <a:solidFill>
                  <a:srgbClr val="FFFFFF"/>
                </a:solidFill>
                <a:latin typeface="Tahoma"/>
                <a:ea typeface="Tahoma"/>
                <a:cs typeface="Tahoma"/>
                <a:sym typeface="Tahoma"/>
              </a:rPr>
              <a:t>17 / 22</a:t>
            </a:r>
            <a:endParaRPr b="0" i="0" sz="1189" u="none" cap="none" strike="noStrike">
              <a:solidFill>
                <a:srgbClr val="000000"/>
              </a:solidFill>
              <a:latin typeface="Tahoma"/>
              <a:ea typeface="Tahoma"/>
              <a:cs typeface="Tahoma"/>
              <a:sym typeface="Tahoma"/>
            </a:endParaRPr>
          </a:p>
        </p:txBody>
      </p:sp>
      <p:sp>
        <p:nvSpPr>
          <p:cNvPr id="4364" name="Google Shape;4364;p64"/>
          <p:cNvSpPr txBox="1"/>
          <p:nvPr/>
        </p:nvSpPr>
        <p:spPr>
          <a:xfrm>
            <a:off x="395536" y="274638"/>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Polynomial Regression</a:t>
            </a:r>
            <a:endParaRPr b="1" i="0" sz="2400" u="none" cap="none" strike="noStrike">
              <a:solidFill>
                <a:srgbClr val="000000"/>
              </a:solidFill>
              <a:latin typeface="Arial"/>
              <a:ea typeface="Arial"/>
              <a:cs typeface="Arial"/>
              <a:sym typeface="Arial"/>
            </a:endParaRPr>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65"/>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ahoma"/>
              <a:buNone/>
            </a:pPr>
            <a:fld id="{00000000-1234-1234-1234-123412341234}" type="slidenum">
              <a:rPr b="1" i="0" lang="en-US" sz="1200" u="none" cap="none" strike="noStrike">
                <a:solidFill>
                  <a:srgbClr val="000000"/>
                </a:solidFill>
                <a:latin typeface="Tahoma"/>
                <a:ea typeface="Tahoma"/>
                <a:cs typeface="Tahoma"/>
                <a:sym typeface="Tahoma"/>
              </a:rPr>
              <a:t>‹#›</a:t>
            </a:fld>
            <a:endParaRPr b="1" i="0" sz="1200" u="none" cap="none" strike="noStrike">
              <a:solidFill>
                <a:srgbClr val="000000"/>
              </a:solidFill>
              <a:latin typeface="Tahoma"/>
              <a:ea typeface="Tahoma"/>
              <a:cs typeface="Tahoma"/>
              <a:sym typeface="Tahoma"/>
            </a:endParaRPr>
          </a:p>
        </p:txBody>
      </p:sp>
      <p:pic>
        <p:nvPicPr>
          <p:cNvPr id="4370" name="Google Shape;4370;p65"/>
          <p:cNvPicPr preferRelativeResize="0"/>
          <p:nvPr/>
        </p:nvPicPr>
        <p:blipFill rotWithShape="1">
          <a:blip r:embed="rId3">
            <a:alphaModFix/>
          </a:blip>
          <a:srcRect b="0" l="0" r="0" t="0"/>
          <a:stretch/>
        </p:blipFill>
        <p:spPr>
          <a:xfrm>
            <a:off x="395535" y="1447800"/>
            <a:ext cx="4916129" cy="3810000"/>
          </a:xfrm>
          <a:prstGeom prst="rect">
            <a:avLst/>
          </a:prstGeom>
          <a:noFill/>
          <a:ln>
            <a:noFill/>
          </a:ln>
        </p:spPr>
      </p:pic>
      <p:pic>
        <p:nvPicPr>
          <p:cNvPr id="4371" name="Google Shape;4371;p65"/>
          <p:cNvPicPr preferRelativeResize="0"/>
          <p:nvPr/>
        </p:nvPicPr>
        <p:blipFill rotWithShape="1">
          <a:blip r:embed="rId4">
            <a:alphaModFix/>
          </a:blip>
          <a:srcRect b="0" l="0" r="0" t="0"/>
          <a:stretch/>
        </p:blipFill>
        <p:spPr>
          <a:xfrm>
            <a:off x="950656" y="5558795"/>
            <a:ext cx="4400550" cy="514350"/>
          </a:xfrm>
          <a:prstGeom prst="rect">
            <a:avLst/>
          </a:prstGeom>
          <a:noFill/>
          <a:ln>
            <a:noFill/>
          </a:ln>
        </p:spPr>
      </p:pic>
      <p:sp>
        <p:nvSpPr>
          <p:cNvPr id="4372" name="Google Shape;4372;p65"/>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a:latin typeface="Arial"/>
                <a:ea typeface="Arial"/>
                <a:cs typeface="Arial"/>
                <a:sym typeface="Arial"/>
              </a:rPr>
              <a:t>Linear Basis Function Models</a:t>
            </a:r>
            <a:endParaRPr b="1">
              <a:latin typeface="Arial"/>
              <a:ea typeface="Arial"/>
              <a:cs typeface="Arial"/>
              <a:sym typeface="Arial"/>
            </a:endParaRPr>
          </a:p>
        </p:txBody>
      </p:sp>
      <p:pic>
        <p:nvPicPr>
          <p:cNvPr id="4373" name="Google Shape;4373;p65"/>
          <p:cNvPicPr preferRelativeResize="0"/>
          <p:nvPr/>
        </p:nvPicPr>
        <p:blipFill rotWithShape="1">
          <a:blip r:embed="rId5">
            <a:alphaModFix/>
          </a:blip>
          <a:srcRect b="0" l="0" r="0" t="0"/>
          <a:stretch/>
        </p:blipFill>
        <p:spPr>
          <a:xfrm>
            <a:off x="6892287" y="1105807"/>
            <a:ext cx="2237426" cy="1225402"/>
          </a:xfrm>
          <a:prstGeom prst="rect">
            <a:avLst/>
          </a:prstGeom>
          <a:noFill/>
          <a:ln>
            <a:noFill/>
          </a:ln>
        </p:spPr>
      </p:pic>
      <p:pic>
        <p:nvPicPr>
          <p:cNvPr id="4374" name="Google Shape;4374;p65"/>
          <p:cNvPicPr preferRelativeResize="0"/>
          <p:nvPr/>
        </p:nvPicPr>
        <p:blipFill rotWithShape="1">
          <a:blip r:embed="rId6">
            <a:alphaModFix/>
          </a:blip>
          <a:srcRect b="0" l="0" r="0" t="0"/>
          <a:stretch/>
        </p:blipFill>
        <p:spPr>
          <a:xfrm>
            <a:off x="6498193" y="2344862"/>
            <a:ext cx="2631520" cy="1881087"/>
          </a:xfrm>
          <a:prstGeom prst="rect">
            <a:avLst/>
          </a:prstGeom>
          <a:noFill/>
          <a:ln>
            <a:noFill/>
          </a:ln>
        </p:spPr>
      </p:pic>
      <p:pic>
        <p:nvPicPr>
          <p:cNvPr id="4375" name="Google Shape;4375;p65"/>
          <p:cNvPicPr preferRelativeResize="0"/>
          <p:nvPr/>
        </p:nvPicPr>
        <p:blipFill rotWithShape="1">
          <a:blip r:embed="rId7">
            <a:alphaModFix/>
          </a:blip>
          <a:srcRect b="0" l="0" r="0" t="0"/>
          <a:stretch/>
        </p:blipFill>
        <p:spPr>
          <a:xfrm>
            <a:off x="6337879" y="4342574"/>
            <a:ext cx="2791834" cy="170134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9" name="Shape 4379"/>
        <p:cNvGrpSpPr/>
        <p:nvPr/>
      </p:nvGrpSpPr>
      <p:grpSpPr>
        <a:xfrm>
          <a:off x="0" y="0"/>
          <a:ext cx="0" cy="0"/>
          <a:chOff x="0" y="0"/>
          <a:chExt cx="0" cy="0"/>
        </a:xfrm>
      </p:grpSpPr>
      <p:sp>
        <p:nvSpPr>
          <p:cNvPr id="4380" name="Google Shape;4380;p66"/>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ahoma"/>
              <a:buNone/>
            </a:pPr>
            <a:fld id="{00000000-1234-1234-1234-123412341234}" type="slidenum">
              <a:rPr b="1" i="0" lang="en-US" sz="1200" u="none" cap="none" strike="noStrike">
                <a:solidFill>
                  <a:srgbClr val="000000"/>
                </a:solidFill>
                <a:latin typeface="Tahoma"/>
                <a:ea typeface="Tahoma"/>
                <a:cs typeface="Tahoma"/>
                <a:sym typeface="Tahoma"/>
              </a:rPr>
              <a:t>‹#›</a:t>
            </a:fld>
            <a:endParaRPr b="1" i="0" sz="1200" u="none" cap="none" strike="noStrike">
              <a:solidFill>
                <a:srgbClr val="000000"/>
              </a:solidFill>
              <a:latin typeface="Tahoma"/>
              <a:ea typeface="Tahoma"/>
              <a:cs typeface="Tahoma"/>
              <a:sym typeface="Tahoma"/>
            </a:endParaRPr>
          </a:p>
        </p:txBody>
      </p:sp>
      <p:sp>
        <p:nvSpPr>
          <p:cNvPr id="4381" name="Google Shape;4381;p66"/>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a:latin typeface="Arial"/>
                <a:ea typeface="Arial"/>
                <a:cs typeface="Arial"/>
                <a:sym typeface="Arial"/>
              </a:rPr>
              <a:t>Linear Basis Function Models</a:t>
            </a:r>
            <a:endParaRPr b="1">
              <a:latin typeface="Arial"/>
              <a:ea typeface="Arial"/>
              <a:cs typeface="Arial"/>
              <a:sym typeface="Arial"/>
            </a:endParaRPr>
          </a:p>
        </p:txBody>
      </p:sp>
      <p:pic>
        <p:nvPicPr>
          <p:cNvPr id="4382" name="Google Shape;4382;p66"/>
          <p:cNvPicPr preferRelativeResize="0"/>
          <p:nvPr/>
        </p:nvPicPr>
        <p:blipFill rotWithShape="1">
          <a:blip r:embed="rId3">
            <a:alphaModFix/>
          </a:blip>
          <a:srcRect b="0" l="0" r="0" t="0"/>
          <a:stretch/>
        </p:blipFill>
        <p:spPr>
          <a:xfrm>
            <a:off x="5937227" y="1019059"/>
            <a:ext cx="3206774" cy="2292295"/>
          </a:xfrm>
          <a:prstGeom prst="rect">
            <a:avLst/>
          </a:prstGeom>
          <a:noFill/>
          <a:ln>
            <a:noFill/>
          </a:ln>
        </p:spPr>
      </p:pic>
      <p:sp>
        <p:nvSpPr>
          <p:cNvPr id="4383" name="Google Shape;4383;p66"/>
          <p:cNvSpPr/>
          <p:nvPr/>
        </p:nvSpPr>
        <p:spPr>
          <a:xfrm>
            <a:off x="424110" y="1573619"/>
            <a:ext cx="5290889" cy="23391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Example: an M-th order polynomial function of one dimensional feature 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59"/>
              </a:spcBef>
              <a:spcAft>
                <a:spcPts val="0"/>
              </a:spcAft>
              <a:buClr>
                <a:schemeClr val="dk1"/>
              </a:buClr>
              <a:buSzPts val="1800"/>
              <a:buFont typeface="Tahoma"/>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1159"/>
              </a:spcBef>
              <a:spcAft>
                <a:spcPts val="0"/>
              </a:spcAft>
              <a:buClr>
                <a:schemeClr val="dk1"/>
              </a:buClr>
              <a:buSzPts val="1800"/>
              <a:buFont typeface="Tahoma"/>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where x</a:t>
            </a:r>
            <a:r>
              <a:rPr b="0" baseline="30000" i="0" lang="en-US" sz="1800" u="none" cap="none" strike="noStrike">
                <a:solidFill>
                  <a:srgbClr val="000000"/>
                </a:solidFill>
                <a:latin typeface="Arial"/>
                <a:ea typeface="Arial"/>
                <a:cs typeface="Arial"/>
                <a:sym typeface="Arial"/>
              </a:rPr>
              <a:t>j </a:t>
            </a:r>
            <a:r>
              <a:rPr b="0" i="0" lang="en-US" sz="1800" u="none" cap="none" strike="noStrike">
                <a:solidFill>
                  <a:srgbClr val="000000"/>
                </a:solidFill>
                <a:latin typeface="Arial"/>
                <a:ea typeface="Arial"/>
                <a:cs typeface="Arial"/>
                <a:sym typeface="Arial"/>
              </a:rPr>
              <a:t>= j-th power of x</a:t>
            </a:r>
            <a:endParaRPr b="0" i="0" sz="1800" u="none" cap="none" strike="noStrike">
              <a:solidFill>
                <a:srgbClr val="000000"/>
              </a:solidFill>
              <a:latin typeface="Arial"/>
              <a:ea typeface="Arial"/>
              <a:cs typeface="Arial"/>
              <a:sym typeface="Arial"/>
            </a:endParaRPr>
          </a:p>
        </p:txBody>
      </p:sp>
      <p:pic>
        <p:nvPicPr>
          <p:cNvPr id="4384" name="Google Shape;4384;p66"/>
          <p:cNvPicPr preferRelativeResize="0"/>
          <p:nvPr/>
        </p:nvPicPr>
        <p:blipFill rotWithShape="1">
          <a:blip r:embed="rId4">
            <a:alphaModFix/>
          </a:blip>
          <a:srcRect b="0" l="0" r="0" t="0"/>
          <a:stretch/>
        </p:blipFill>
        <p:spPr>
          <a:xfrm>
            <a:off x="546929" y="2369851"/>
            <a:ext cx="2805871" cy="842183"/>
          </a:xfrm>
          <a:prstGeom prst="rect">
            <a:avLst/>
          </a:prstGeom>
          <a:noFill/>
          <a:ln>
            <a:noFill/>
          </a:ln>
        </p:spPr>
      </p:pic>
      <p:pic>
        <p:nvPicPr>
          <p:cNvPr id="4385" name="Google Shape;4385;p66"/>
          <p:cNvPicPr preferRelativeResize="0"/>
          <p:nvPr/>
        </p:nvPicPr>
        <p:blipFill rotWithShape="1">
          <a:blip r:embed="rId5">
            <a:alphaModFix/>
          </a:blip>
          <a:srcRect b="0" l="0" r="0" t="0"/>
          <a:stretch/>
        </p:blipFill>
        <p:spPr>
          <a:xfrm>
            <a:off x="546929" y="3927899"/>
            <a:ext cx="4944045" cy="692750"/>
          </a:xfrm>
          <a:prstGeom prst="rect">
            <a:avLst/>
          </a:prstGeom>
          <a:noFill/>
          <a:ln>
            <a:noFill/>
          </a:ln>
        </p:spPr>
      </p:pic>
      <p:sp>
        <p:nvSpPr>
          <p:cNvPr id="4386" name="Google Shape;4386;p66"/>
          <p:cNvSpPr txBox="1"/>
          <p:nvPr/>
        </p:nvSpPr>
        <p:spPr>
          <a:xfrm>
            <a:off x="424110" y="4720623"/>
            <a:ext cx="6606541" cy="1959639"/>
          </a:xfrm>
          <a:prstGeom prst="rect">
            <a:avLst/>
          </a:prstGeom>
          <a:noFill/>
          <a:ln>
            <a:noFill/>
          </a:ln>
        </p:spPr>
        <p:txBody>
          <a:bodyPr anchorCtr="0" anchor="t" bIns="0" lIns="0" spcFirstLastPara="1" rIns="0" wrap="square" tIns="13325">
            <a:spAutoFit/>
          </a:bodyPr>
          <a:lstStyle/>
          <a:p>
            <a:pPr indent="0" lvl="0" marL="50800" marR="43180" rtl="0" algn="l">
              <a:lnSpc>
                <a:spcPct val="12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Φ</a:t>
            </a:r>
            <a:r>
              <a:rPr b="0" baseline="-25000" i="1" lang="en-US" sz="1800" u="none" cap="none" strike="noStrike">
                <a:solidFill>
                  <a:srgbClr val="000000"/>
                </a:solidFill>
                <a:latin typeface="Arial"/>
                <a:ea typeface="Arial"/>
                <a:cs typeface="Arial"/>
                <a:sym typeface="Arial"/>
              </a:rPr>
              <a:t>j</a:t>
            </a:r>
            <a:r>
              <a:rPr b="0" i="0" lang="en-US" sz="1800" u="none" cap="none" strike="noStrike">
                <a:solidFill>
                  <a:srgbClr val="000000"/>
                </a:solidFill>
                <a:latin typeface="Arial"/>
                <a:ea typeface="Arial"/>
                <a:cs typeface="Arial"/>
                <a:sym typeface="Arial"/>
              </a:rPr>
              <a:t>(x) are known as </a:t>
            </a:r>
            <a:r>
              <a:rPr b="0" i="1" lang="en-US" sz="1800" u="none" cap="none" strike="noStrike">
                <a:solidFill>
                  <a:srgbClr val="000000"/>
                </a:solidFill>
                <a:latin typeface="Arial"/>
                <a:ea typeface="Arial"/>
                <a:cs typeface="Arial"/>
                <a:sym typeface="Arial"/>
              </a:rPr>
              <a:t>basis functions</a:t>
            </a:r>
            <a:r>
              <a:rPr b="0" i="0" lang="en-US" sz="1800" u="none" cap="none" strike="noStrike">
                <a:solidFill>
                  <a:srgbClr val="000000"/>
                </a:solidFill>
                <a:latin typeface="Arial"/>
                <a:ea typeface="Arial"/>
                <a:cs typeface="Arial"/>
                <a:sym typeface="Arial"/>
              </a:rPr>
              <a:t>.  Typically, </a:t>
            </a:r>
            <a:r>
              <a:rPr b="0" i="1" lang="en-US" sz="1800" u="none" cap="none" strike="noStrike">
                <a:solidFill>
                  <a:srgbClr val="000000"/>
                </a:solidFill>
                <a:latin typeface="Arial"/>
                <a:ea typeface="Arial"/>
                <a:cs typeface="Arial"/>
                <a:sym typeface="Arial"/>
              </a:rPr>
              <a:t>Φ</a:t>
            </a:r>
            <a:r>
              <a:rPr b="0" baseline="-25000" i="0" lang="en-US" sz="1800" u="none" cap="none" strike="noStrike">
                <a:solidFill>
                  <a:srgbClr val="000000"/>
                </a:solidFill>
                <a:latin typeface="Arial"/>
                <a:ea typeface="Arial"/>
                <a:cs typeface="Arial"/>
                <a:sym typeface="Arial"/>
              </a:rPr>
              <a:t>0</a:t>
            </a:r>
            <a:r>
              <a:rPr b="0" i="0" lang="en-US" sz="1800" u="none" cap="none" strike="noStrike">
                <a:solidFill>
                  <a:srgbClr val="000000"/>
                </a:solidFill>
                <a:latin typeface="Arial"/>
                <a:ea typeface="Arial"/>
                <a:cs typeface="Arial"/>
                <a:sym typeface="Arial"/>
              </a:rPr>
              <a:t>(x) = 1, so that </a:t>
            </a:r>
            <a:r>
              <a:rPr b="0" i="1" lang="en-US" sz="1800" u="none" cap="none" strike="noStrike">
                <a:solidFill>
                  <a:srgbClr val="000000"/>
                </a:solidFill>
                <a:latin typeface="Arial"/>
                <a:ea typeface="Arial"/>
                <a:cs typeface="Arial"/>
                <a:sym typeface="Arial"/>
              </a:rPr>
              <a:t>w</a:t>
            </a:r>
            <a:r>
              <a:rPr b="0" baseline="-25000" i="0" lang="en-US" sz="1800" u="none" cap="none" strike="noStrike">
                <a:solidFill>
                  <a:srgbClr val="000000"/>
                </a:solidFill>
                <a:latin typeface="Arial"/>
                <a:ea typeface="Arial"/>
                <a:cs typeface="Arial"/>
                <a:sym typeface="Arial"/>
              </a:rPr>
              <a:t>0 </a:t>
            </a:r>
            <a:r>
              <a:rPr b="0" i="0" lang="en-US" sz="1800" u="none" cap="none" strike="noStrike">
                <a:solidFill>
                  <a:srgbClr val="000000"/>
                </a:solidFill>
                <a:latin typeface="Arial"/>
                <a:ea typeface="Arial"/>
                <a:cs typeface="Arial"/>
                <a:sym typeface="Arial"/>
              </a:rPr>
              <a:t>acts as a bias.</a:t>
            </a:r>
            <a:endParaRPr b="0" i="0" sz="1800" u="none" cap="none" strike="noStrike">
              <a:solidFill>
                <a:srgbClr val="000000"/>
              </a:solidFill>
              <a:latin typeface="Arial"/>
              <a:ea typeface="Arial"/>
              <a:cs typeface="Arial"/>
              <a:sym typeface="Arial"/>
            </a:endParaRPr>
          </a:p>
          <a:p>
            <a:pPr indent="0" lvl="0" marL="50800" marR="43180" rtl="0" algn="l">
              <a:lnSpc>
                <a:spcPct val="12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 the simplest case, we use linear basis  functions : </a:t>
            </a:r>
            <a:r>
              <a:rPr b="0" i="1" lang="en-US" sz="1800" u="none" cap="none" strike="noStrike">
                <a:solidFill>
                  <a:srgbClr val="000000"/>
                </a:solidFill>
                <a:latin typeface="Arial"/>
                <a:ea typeface="Arial"/>
                <a:cs typeface="Arial"/>
                <a:sym typeface="Arial"/>
              </a:rPr>
              <a:t>Φ</a:t>
            </a:r>
            <a:r>
              <a:rPr b="0" baseline="-25000" i="1" lang="en-US" sz="1800" u="none" cap="none" strike="noStrike">
                <a:solidFill>
                  <a:srgbClr val="000000"/>
                </a:solidFill>
                <a:latin typeface="Arial"/>
                <a:ea typeface="Arial"/>
                <a:cs typeface="Arial"/>
                <a:sym typeface="Arial"/>
              </a:rPr>
              <a:t>d</a:t>
            </a:r>
            <a:r>
              <a:rPr b="0" i="0" lang="en-US" sz="1800" u="none" cap="none" strike="noStrike">
                <a:solidFill>
                  <a:srgbClr val="000000"/>
                </a:solidFill>
                <a:latin typeface="Arial"/>
                <a:ea typeface="Arial"/>
                <a:cs typeface="Arial"/>
                <a:sym typeface="Arial"/>
              </a:rPr>
              <a:t>(x) = </a:t>
            </a:r>
            <a:r>
              <a:rPr b="0" i="1" lang="en-US" sz="1800" u="none" cap="none" strike="noStrike">
                <a:solidFill>
                  <a:srgbClr val="000000"/>
                </a:solidFill>
                <a:latin typeface="Arial"/>
                <a:ea typeface="Arial"/>
                <a:cs typeface="Arial"/>
                <a:sym typeface="Arial"/>
              </a:rPr>
              <a:t>x</a:t>
            </a:r>
            <a:r>
              <a:rPr b="0" baseline="-25000" i="1" lang="en-US" sz="1800" u="none" cap="none" strike="noStrike">
                <a:solidFill>
                  <a:srgbClr val="000000"/>
                </a:solidFill>
                <a:latin typeface="Arial"/>
                <a:ea typeface="Arial"/>
                <a:cs typeface="Arial"/>
                <a:sym typeface="Arial"/>
              </a:rPr>
              <a:t>d</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50800" marR="959485" rtl="0" algn="l">
              <a:lnSpc>
                <a:spcPct val="207777"/>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They are called linear models because this function is linear in </a:t>
            </a:r>
            <a:r>
              <a:rPr b="1" i="0" lang="en-US" sz="1800" u="none" cap="none" strike="noStrike">
                <a:solidFill>
                  <a:srgbClr val="FF0000"/>
                </a:solidFill>
                <a:latin typeface="Arial"/>
                <a:ea typeface="Arial"/>
                <a:cs typeface="Arial"/>
                <a:sym typeface="Arial"/>
              </a:rPr>
              <a:t>w</a:t>
            </a:r>
            <a:r>
              <a:rPr b="0" i="0" lang="en-US" sz="1800" u="none" cap="none" strike="noStrike">
                <a:solidFill>
                  <a:srgbClr val="FF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4387" name="Google Shape;4387;p66"/>
          <p:cNvPicPr preferRelativeResize="0"/>
          <p:nvPr/>
        </p:nvPicPr>
        <p:blipFill rotWithShape="1">
          <a:blip r:embed="rId6">
            <a:alphaModFix/>
          </a:blip>
          <a:srcRect b="0" l="0" r="0" t="0"/>
          <a:stretch/>
        </p:blipFill>
        <p:spPr>
          <a:xfrm>
            <a:off x="5604706" y="3361341"/>
            <a:ext cx="3416415" cy="82134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1" name="Shape 4391"/>
        <p:cNvGrpSpPr/>
        <p:nvPr/>
      </p:nvGrpSpPr>
      <p:grpSpPr>
        <a:xfrm>
          <a:off x="0" y="0"/>
          <a:ext cx="0" cy="0"/>
          <a:chOff x="0" y="0"/>
          <a:chExt cx="0" cy="0"/>
        </a:xfrm>
      </p:grpSpPr>
      <p:sp>
        <p:nvSpPr>
          <p:cNvPr id="4392" name="Google Shape;4392;p67"/>
          <p:cNvSpPr txBox="1"/>
          <p:nvPr>
            <p:ph idx="12" type="sldNum"/>
          </p:nvPr>
        </p:nvSpPr>
        <p:spPr>
          <a:xfrm>
            <a:off x="8532441" y="6237314"/>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ahoma"/>
              <a:buNone/>
            </a:pPr>
            <a:fld id="{00000000-1234-1234-1234-123412341234}" type="slidenum">
              <a:rPr b="1" i="0" lang="en-US" sz="1200" u="none" cap="none" strike="noStrike">
                <a:solidFill>
                  <a:srgbClr val="000000"/>
                </a:solidFill>
                <a:latin typeface="Tahoma"/>
                <a:ea typeface="Tahoma"/>
                <a:cs typeface="Tahoma"/>
                <a:sym typeface="Tahoma"/>
              </a:rPr>
              <a:t>‹#›</a:t>
            </a:fld>
            <a:endParaRPr b="1" i="0" sz="1200" u="none" cap="none" strike="noStrike">
              <a:solidFill>
                <a:srgbClr val="000000"/>
              </a:solidFill>
              <a:latin typeface="Tahoma"/>
              <a:ea typeface="Tahoma"/>
              <a:cs typeface="Tahoma"/>
              <a:sym typeface="Tahoma"/>
            </a:endParaRPr>
          </a:p>
        </p:txBody>
      </p:sp>
      <p:sp>
        <p:nvSpPr>
          <p:cNvPr id="4393" name="Google Shape;4393;p6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a:latin typeface="Arial"/>
                <a:ea typeface="Arial"/>
                <a:cs typeface="Arial"/>
                <a:sym typeface="Arial"/>
              </a:rPr>
              <a:t>Linear Basis Function Models - Examples</a:t>
            </a:r>
            <a:endParaRPr b="1">
              <a:latin typeface="Arial"/>
              <a:ea typeface="Arial"/>
              <a:cs typeface="Arial"/>
              <a:sym typeface="Arial"/>
            </a:endParaRPr>
          </a:p>
        </p:txBody>
      </p:sp>
      <p:pic>
        <p:nvPicPr>
          <p:cNvPr id="4394" name="Google Shape;4394;p67"/>
          <p:cNvPicPr preferRelativeResize="0"/>
          <p:nvPr/>
        </p:nvPicPr>
        <p:blipFill rotWithShape="1">
          <a:blip r:embed="rId3">
            <a:alphaModFix/>
          </a:blip>
          <a:srcRect b="0" l="0" r="0" t="0"/>
          <a:stretch/>
        </p:blipFill>
        <p:spPr>
          <a:xfrm>
            <a:off x="203125" y="1436475"/>
            <a:ext cx="2392109" cy="2268900"/>
          </a:xfrm>
          <a:prstGeom prst="rect">
            <a:avLst/>
          </a:prstGeom>
          <a:noFill/>
          <a:ln>
            <a:noFill/>
          </a:ln>
        </p:spPr>
      </p:pic>
      <p:pic>
        <p:nvPicPr>
          <p:cNvPr id="4395" name="Google Shape;4395;p67"/>
          <p:cNvPicPr preferRelativeResize="0"/>
          <p:nvPr/>
        </p:nvPicPr>
        <p:blipFill rotWithShape="1">
          <a:blip r:embed="rId4">
            <a:alphaModFix/>
          </a:blip>
          <a:srcRect b="0" l="0" r="0" t="0"/>
          <a:stretch/>
        </p:blipFill>
        <p:spPr>
          <a:xfrm>
            <a:off x="203125" y="4093075"/>
            <a:ext cx="2903600" cy="2359350"/>
          </a:xfrm>
          <a:prstGeom prst="rect">
            <a:avLst/>
          </a:prstGeom>
          <a:noFill/>
          <a:ln>
            <a:noFill/>
          </a:ln>
        </p:spPr>
      </p:pic>
      <p:pic>
        <p:nvPicPr>
          <p:cNvPr id="4396" name="Google Shape;4396;p67"/>
          <p:cNvPicPr preferRelativeResize="0"/>
          <p:nvPr/>
        </p:nvPicPr>
        <p:blipFill rotWithShape="1">
          <a:blip r:embed="rId5">
            <a:alphaModFix/>
          </a:blip>
          <a:srcRect b="0" l="0" r="0" t="0"/>
          <a:stretch/>
        </p:blipFill>
        <p:spPr>
          <a:xfrm>
            <a:off x="2977725" y="1610523"/>
            <a:ext cx="2392100" cy="2259952"/>
          </a:xfrm>
          <a:prstGeom prst="rect">
            <a:avLst/>
          </a:prstGeom>
          <a:noFill/>
          <a:ln>
            <a:noFill/>
          </a:ln>
        </p:spPr>
      </p:pic>
      <p:pic>
        <p:nvPicPr>
          <p:cNvPr id="4397" name="Google Shape;4397;p67"/>
          <p:cNvPicPr preferRelativeResize="0"/>
          <p:nvPr/>
        </p:nvPicPr>
        <p:blipFill rotWithShape="1">
          <a:blip r:embed="rId6">
            <a:alphaModFix/>
          </a:blip>
          <a:srcRect b="0" l="0" r="0" t="0"/>
          <a:stretch/>
        </p:blipFill>
        <p:spPr>
          <a:xfrm>
            <a:off x="2753401" y="3933981"/>
            <a:ext cx="3511601" cy="2677531"/>
          </a:xfrm>
          <a:prstGeom prst="rect">
            <a:avLst/>
          </a:prstGeom>
          <a:noFill/>
          <a:ln>
            <a:noFill/>
          </a:ln>
        </p:spPr>
      </p:pic>
      <p:pic>
        <p:nvPicPr>
          <p:cNvPr id="4398" name="Google Shape;4398;p67"/>
          <p:cNvPicPr preferRelativeResize="0"/>
          <p:nvPr/>
        </p:nvPicPr>
        <p:blipFill rotWithShape="1">
          <a:blip r:embed="rId7">
            <a:alphaModFix/>
          </a:blip>
          <a:srcRect b="0" l="0" r="0" t="0"/>
          <a:stretch/>
        </p:blipFill>
        <p:spPr>
          <a:xfrm>
            <a:off x="6265000" y="1187275"/>
            <a:ext cx="2576325" cy="2455555"/>
          </a:xfrm>
          <a:prstGeom prst="rect">
            <a:avLst/>
          </a:prstGeom>
          <a:noFill/>
          <a:ln>
            <a:noFill/>
          </a:ln>
        </p:spPr>
      </p:pic>
      <p:pic>
        <p:nvPicPr>
          <p:cNvPr id="4399" name="Google Shape;4399;p67"/>
          <p:cNvPicPr preferRelativeResize="0"/>
          <p:nvPr/>
        </p:nvPicPr>
        <p:blipFill rotWithShape="1">
          <a:blip r:embed="rId8">
            <a:alphaModFix/>
          </a:blip>
          <a:srcRect b="0" l="0" r="0" t="0"/>
          <a:stretch/>
        </p:blipFill>
        <p:spPr>
          <a:xfrm>
            <a:off x="6211425" y="3705375"/>
            <a:ext cx="2903612" cy="2677524"/>
          </a:xfrm>
          <a:prstGeom prst="rect">
            <a:avLst/>
          </a:prstGeom>
          <a:noFill/>
          <a:ln>
            <a:noFill/>
          </a:ln>
        </p:spPr>
      </p:pic>
      <p:pic>
        <p:nvPicPr>
          <p:cNvPr id="4400" name="Google Shape;4400;p67"/>
          <p:cNvPicPr preferRelativeResize="0"/>
          <p:nvPr/>
        </p:nvPicPr>
        <p:blipFill rotWithShape="1">
          <a:blip r:embed="rId9">
            <a:alphaModFix/>
          </a:blip>
          <a:srcRect b="0" l="0" r="0" t="0"/>
          <a:stretch/>
        </p:blipFill>
        <p:spPr>
          <a:xfrm>
            <a:off x="6806100" y="4093075"/>
            <a:ext cx="1839675" cy="130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4" name="Shape 4404"/>
        <p:cNvGrpSpPr/>
        <p:nvPr/>
      </p:nvGrpSpPr>
      <p:grpSpPr>
        <a:xfrm>
          <a:off x="0" y="0"/>
          <a:ext cx="0" cy="0"/>
          <a:chOff x="0" y="0"/>
          <a:chExt cx="0" cy="0"/>
        </a:xfrm>
      </p:grpSpPr>
      <p:sp>
        <p:nvSpPr>
          <p:cNvPr id="4405" name="Google Shape;4405;p70"/>
          <p:cNvSpPr txBox="1"/>
          <p:nvPr>
            <p:ph type="title"/>
          </p:nvPr>
        </p:nvSpPr>
        <p:spPr>
          <a:xfrm>
            <a:off x="-76200" y="2971800"/>
            <a:ext cx="91440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3200" u="none" cap="none" strike="noStrike">
                <a:solidFill>
                  <a:srgbClr val="C00000"/>
                </a:solidFill>
                <a:latin typeface="Calibri"/>
                <a:ea typeface="Calibri"/>
                <a:cs typeface="Calibri"/>
                <a:sym typeface="Calibri"/>
              </a:rPr>
              <a:t>Notion of Bias - Variance</a:t>
            </a:r>
            <a:endParaRPr b="1" i="0" sz="3200" u="none" cap="none" strike="noStrike">
              <a:solidFill>
                <a:srgbClr val="C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pic>
        <p:nvPicPr>
          <p:cNvPr id="4411" name="Google Shape;4411;p72"/>
          <p:cNvPicPr preferRelativeResize="0"/>
          <p:nvPr/>
        </p:nvPicPr>
        <p:blipFill rotWithShape="1">
          <a:blip r:embed="rId3">
            <a:alphaModFix/>
          </a:blip>
          <a:srcRect b="0" l="0" r="0" t="13393"/>
          <a:stretch/>
        </p:blipFill>
        <p:spPr>
          <a:xfrm>
            <a:off x="468132" y="1600200"/>
            <a:ext cx="7620000" cy="4560628"/>
          </a:xfrm>
          <a:prstGeom prst="rect">
            <a:avLst/>
          </a:prstGeom>
          <a:noFill/>
          <a:ln>
            <a:noFill/>
          </a:ln>
        </p:spPr>
      </p:pic>
      <p:sp>
        <p:nvSpPr>
          <p:cNvPr id="4412" name="Google Shape;4412;p7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Quality of Fit</a:t>
            </a:r>
            <a:endParaRPr b="1" sz="24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6" name="Shape 4416"/>
        <p:cNvGrpSpPr/>
        <p:nvPr/>
      </p:nvGrpSpPr>
      <p:grpSpPr>
        <a:xfrm>
          <a:off x="0" y="0"/>
          <a:ext cx="0" cy="0"/>
          <a:chOff x="0" y="0"/>
          <a:chExt cx="0" cy="0"/>
        </a:xfrm>
      </p:grpSpPr>
      <p:sp>
        <p:nvSpPr>
          <p:cNvPr id="4417" name="Google Shape;4417;p73"/>
          <p:cNvSpPr txBox="1"/>
          <p:nvPr>
            <p:ph idx="2" type="body"/>
          </p:nvPr>
        </p:nvSpPr>
        <p:spPr>
          <a:xfrm>
            <a:off x="581695" y="1447800"/>
            <a:ext cx="8562305" cy="85725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1800"/>
              <a:buNone/>
            </a:pPr>
            <a:r>
              <a:rPr b="0" lang="en-US" sz="1800"/>
              <a:t>Increase in Size of the data set reduces the over-fitting problem</a:t>
            </a:r>
            <a:endParaRPr/>
          </a:p>
        </p:txBody>
      </p:sp>
      <p:pic>
        <p:nvPicPr>
          <p:cNvPr descr="Screen Clipping" id="4418" name="Google Shape;4418;p73"/>
          <p:cNvPicPr preferRelativeResize="0"/>
          <p:nvPr/>
        </p:nvPicPr>
        <p:blipFill rotWithShape="1">
          <a:blip r:embed="rId3">
            <a:alphaModFix/>
          </a:blip>
          <a:srcRect b="0" l="0" r="0" t="0"/>
          <a:stretch/>
        </p:blipFill>
        <p:spPr>
          <a:xfrm>
            <a:off x="304801" y="2140676"/>
            <a:ext cx="8336279" cy="3340826"/>
          </a:xfrm>
          <a:prstGeom prst="rect">
            <a:avLst/>
          </a:prstGeom>
          <a:noFill/>
          <a:ln>
            <a:noFill/>
          </a:ln>
        </p:spPr>
      </p:pic>
      <p:sp>
        <p:nvSpPr>
          <p:cNvPr id="4419" name="Google Shape;4419;p73"/>
          <p:cNvSpPr txBox="1"/>
          <p:nvPr/>
        </p:nvSpPr>
        <p:spPr>
          <a:xfrm>
            <a:off x="348377" y="602312"/>
            <a:ext cx="7886700" cy="7439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Handling Overfitting – Way 1</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4" name="Shape 4424"/>
        <p:cNvGrpSpPr/>
        <p:nvPr/>
      </p:nvGrpSpPr>
      <p:grpSpPr>
        <a:xfrm>
          <a:off x="0" y="0"/>
          <a:ext cx="0" cy="0"/>
          <a:chOff x="0" y="0"/>
          <a:chExt cx="0" cy="0"/>
        </a:xfrm>
      </p:grpSpPr>
      <p:sp>
        <p:nvSpPr>
          <p:cNvPr id="4425" name="Google Shape;4425;p74"/>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Effect of Training Size on Over fitting</a:t>
            </a:r>
            <a:br>
              <a:rPr b="1" lang="en-US" sz="2400">
                <a:latin typeface="Arial"/>
                <a:ea typeface="Arial"/>
                <a:cs typeface="Arial"/>
                <a:sym typeface="Arial"/>
              </a:rPr>
            </a:br>
            <a:r>
              <a:rPr b="1" lang="en-US" sz="2000">
                <a:solidFill>
                  <a:srgbClr val="0033CC"/>
                </a:solidFill>
                <a:latin typeface="Arial"/>
                <a:ea typeface="Arial"/>
                <a:cs typeface="Arial"/>
                <a:sym typeface="Arial"/>
              </a:rPr>
              <a:t>Problem Type 4 : Interpretation of the Model Fit</a:t>
            </a:r>
            <a:endParaRPr b="1" sz="2000">
              <a:solidFill>
                <a:srgbClr val="0033CC"/>
              </a:solidFill>
              <a:latin typeface="Arial"/>
              <a:ea typeface="Arial"/>
              <a:cs typeface="Arial"/>
              <a:sym typeface="Arial"/>
            </a:endParaRPr>
          </a:p>
        </p:txBody>
      </p:sp>
      <p:sp>
        <p:nvSpPr>
          <p:cNvPr id="4426" name="Google Shape;4426;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US" sz="1800">
                <a:latin typeface="Arial"/>
                <a:ea typeface="Arial"/>
                <a:cs typeface="Arial"/>
                <a:sym typeface="Arial"/>
              </a:rPr>
              <a:t>Size of training dataset needs to be large to prevent overfitting when higher order model is used.</a:t>
            </a:r>
            <a:endParaRPr sz="1800">
              <a:latin typeface="Arial"/>
              <a:ea typeface="Arial"/>
              <a:cs typeface="Arial"/>
              <a:sym typeface="Arial"/>
            </a:endParaRPr>
          </a:p>
        </p:txBody>
      </p:sp>
      <p:pic>
        <p:nvPicPr>
          <p:cNvPr id="4427" name="Google Shape;4427;p74"/>
          <p:cNvPicPr preferRelativeResize="0"/>
          <p:nvPr/>
        </p:nvPicPr>
        <p:blipFill rotWithShape="1">
          <a:blip r:embed="rId3">
            <a:alphaModFix/>
          </a:blip>
          <a:srcRect b="0" l="0" r="0" t="0"/>
          <a:stretch/>
        </p:blipFill>
        <p:spPr>
          <a:xfrm>
            <a:off x="457200" y="3001707"/>
            <a:ext cx="4114800" cy="2672617"/>
          </a:xfrm>
          <a:prstGeom prst="rect">
            <a:avLst/>
          </a:prstGeom>
          <a:noFill/>
          <a:ln>
            <a:noFill/>
          </a:ln>
        </p:spPr>
      </p:pic>
      <p:pic>
        <p:nvPicPr>
          <p:cNvPr id="4428" name="Google Shape;4428;p74"/>
          <p:cNvPicPr preferRelativeResize="0"/>
          <p:nvPr/>
        </p:nvPicPr>
        <p:blipFill rotWithShape="1">
          <a:blip r:embed="rId4">
            <a:alphaModFix/>
          </a:blip>
          <a:srcRect b="0" l="0" r="0" t="0"/>
          <a:stretch/>
        </p:blipFill>
        <p:spPr>
          <a:xfrm>
            <a:off x="4514850" y="3124200"/>
            <a:ext cx="3968045" cy="2590800"/>
          </a:xfrm>
          <a:prstGeom prst="rect">
            <a:avLst/>
          </a:prstGeom>
          <a:noFill/>
          <a:ln>
            <a:noFill/>
          </a:ln>
        </p:spPr>
      </p:pic>
      <p:sp>
        <p:nvSpPr>
          <p:cNvPr id="4429" name="Google Shape;4429;p74"/>
          <p:cNvSpPr txBox="1"/>
          <p:nvPr/>
        </p:nvSpPr>
        <p:spPr>
          <a:xfrm>
            <a:off x="2343150" y="4427517"/>
            <a:ext cx="15712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Lower order model</a:t>
            </a:r>
            <a:endParaRPr b="0" i="0" sz="1400" u="none" cap="none" strike="noStrike">
              <a:solidFill>
                <a:srgbClr val="000000"/>
              </a:solidFill>
              <a:latin typeface="Arial"/>
              <a:ea typeface="Arial"/>
              <a:cs typeface="Arial"/>
              <a:sym typeface="Arial"/>
            </a:endParaRPr>
          </a:p>
        </p:txBody>
      </p:sp>
      <p:sp>
        <p:nvSpPr>
          <p:cNvPr id="4430" name="Google Shape;4430;p74"/>
          <p:cNvSpPr txBox="1"/>
          <p:nvPr/>
        </p:nvSpPr>
        <p:spPr>
          <a:xfrm>
            <a:off x="6400801" y="3913167"/>
            <a:ext cx="16049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Higher order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6"/>
          <p:cNvSpPr txBox="1"/>
          <p:nvPr>
            <p:ph type="title"/>
          </p:nvPr>
        </p:nvSpPr>
        <p:spPr>
          <a:xfrm>
            <a:off x="395536" y="422691"/>
            <a:ext cx="7300664" cy="553998"/>
          </a:xfrm>
          <a:prstGeom prst="rect">
            <a:avLst/>
          </a:prstGeom>
          <a:noFill/>
          <a:ln>
            <a:noFill/>
          </a:ln>
        </p:spPr>
        <p:txBody>
          <a:bodyPr anchorCtr="0" anchor="ctr" bIns="45700" lIns="91425" spcFirstLastPara="1" rIns="91425" wrap="square" tIns="45700">
            <a:spAutoFit/>
          </a:bodyPr>
          <a:lstStyle/>
          <a:p>
            <a:pPr indent="-342900" lvl="0" marL="457200"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Inductive Learning Hypothesis : Interpretation</a:t>
            </a:r>
            <a:endParaRPr b="1" sz="2400">
              <a:latin typeface="Arial"/>
              <a:ea typeface="Arial"/>
              <a:cs typeface="Arial"/>
              <a:sym typeface="Arial"/>
            </a:endParaRPr>
          </a:p>
        </p:txBody>
      </p:sp>
      <p:sp>
        <p:nvSpPr>
          <p:cNvPr id="3250" name="Google Shape;3250;p6"/>
          <p:cNvSpPr txBox="1"/>
          <p:nvPr>
            <p:ph idx="1" type="body"/>
          </p:nvPr>
        </p:nvSpPr>
        <p:spPr>
          <a:xfrm>
            <a:off x="152400" y="1371600"/>
            <a:ext cx="5726772" cy="5486400"/>
          </a:xfrm>
          <a:prstGeom prst="rect">
            <a:avLst/>
          </a:prstGeom>
          <a:blipFill rotWithShape="1">
            <a:blip r:embed="rId3">
              <a:alphaModFix/>
            </a:blip>
            <a:stretch>
              <a:fillRect b="0" l="-637" r="0" t="0"/>
            </a:stretch>
          </a:blip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3200"/>
              <a:buChar char="•"/>
            </a:pPr>
            <a:r>
              <a:rPr lang="en-US"/>
              <a:t> </a:t>
            </a:r>
            <a:endParaRPr/>
          </a:p>
        </p:txBody>
      </p:sp>
      <p:sp>
        <p:nvSpPr>
          <p:cNvPr id="3251" name="Google Shape;3251;p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Times New Roman"/>
              <a:buNone/>
            </a:pPr>
            <a:fld id="{00000000-1234-1234-1234-123412341234}" type="slidenum">
              <a:rPr b="1" i="0" lang="en-US" sz="1600" u="none" cap="none" strike="noStrike">
                <a:solidFill>
                  <a:srgbClr val="000000"/>
                </a:solidFill>
                <a:latin typeface="Times New Roman"/>
                <a:ea typeface="Times New Roman"/>
                <a:cs typeface="Times New Roman"/>
                <a:sym typeface="Times New Roman"/>
              </a:rPr>
              <a:t>‹#›</a:t>
            </a:fld>
            <a:endParaRPr b="1" i="0" sz="1600" u="none" cap="none" strike="noStrike">
              <a:solidFill>
                <a:srgbClr val="000000"/>
              </a:solidFill>
              <a:latin typeface="Times New Roman"/>
              <a:ea typeface="Times New Roman"/>
              <a:cs typeface="Times New Roman"/>
              <a:sym typeface="Times New Roman"/>
            </a:endParaRPr>
          </a:p>
        </p:txBody>
      </p:sp>
      <p:sp>
        <p:nvSpPr>
          <p:cNvPr id="3252" name="Google Shape;3252;p6"/>
          <p:cNvSpPr/>
          <p:nvPr/>
        </p:nvSpPr>
        <p:spPr>
          <a:xfrm>
            <a:off x="6464280" y="1863363"/>
            <a:ext cx="1544012" cy="9233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Classification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Regression</a:t>
            </a:r>
            <a:endParaRPr b="0" i="0" sz="1800" u="none" cap="none" strike="noStrike">
              <a:solidFill>
                <a:srgbClr val="000000"/>
              </a:solidFill>
              <a:latin typeface="Tahoma"/>
              <a:ea typeface="Tahoma"/>
              <a:cs typeface="Tahoma"/>
              <a:sym typeface="Tahoma"/>
            </a:endParaRPr>
          </a:p>
        </p:txBody>
      </p:sp>
      <p:pic>
        <p:nvPicPr>
          <p:cNvPr id="3253" name="Google Shape;3253;p6"/>
          <p:cNvPicPr preferRelativeResize="0"/>
          <p:nvPr/>
        </p:nvPicPr>
        <p:blipFill rotWithShape="1">
          <a:blip r:embed="rId4">
            <a:alphaModFix/>
          </a:blip>
          <a:srcRect b="0" l="0" r="0" t="0"/>
          <a:stretch/>
        </p:blipFill>
        <p:spPr>
          <a:xfrm>
            <a:off x="228600" y="4058485"/>
            <a:ext cx="8724132" cy="1981372"/>
          </a:xfrm>
          <a:prstGeom prst="rect">
            <a:avLst/>
          </a:prstGeom>
          <a:noFill/>
          <a:ln>
            <a:noFill/>
          </a:ln>
        </p:spPr>
      </p:pic>
      <p:sp>
        <p:nvSpPr>
          <p:cNvPr id="3254" name="Google Shape;3254;p6"/>
          <p:cNvSpPr/>
          <p:nvPr/>
        </p:nvSpPr>
        <p:spPr>
          <a:xfrm>
            <a:off x="228600" y="2410243"/>
            <a:ext cx="7779692" cy="3764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5" name="Shape 4435"/>
        <p:cNvGrpSpPr/>
        <p:nvPr/>
      </p:nvGrpSpPr>
      <p:grpSpPr>
        <a:xfrm>
          <a:off x="0" y="0"/>
          <a:ext cx="0" cy="0"/>
          <a:chOff x="0" y="0"/>
          <a:chExt cx="0" cy="0"/>
        </a:xfrm>
      </p:grpSpPr>
      <p:sp>
        <p:nvSpPr>
          <p:cNvPr id="4436" name="Google Shape;4436;p75"/>
          <p:cNvSpPr txBox="1"/>
          <p:nvPr>
            <p:ph type="title"/>
          </p:nvPr>
        </p:nvSpPr>
        <p:spPr>
          <a:xfrm>
            <a:off x="448820" y="355595"/>
            <a:ext cx="6120680" cy="378950"/>
          </a:xfrm>
          <a:prstGeom prst="rect">
            <a:avLst/>
          </a:prstGeom>
          <a:noFill/>
          <a:ln>
            <a:noFill/>
          </a:ln>
        </p:spPr>
        <p:txBody>
          <a:bodyPr anchorCtr="0" anchor="ctr" bIns="0" lIns="0" spcFirstLastPara="1" rIns="0" wrap="square" tIns="9525">
            <a:spAutoFit/>
          </a:bodyPr>
          <a:lstStyle/>
          <a:p>
            <a:pPr indent="-1418748" lvl="0" marL="1427798" marR="381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Polynomial Fitting can lead to Overfitting</a:t>
            </a:r>
            <a:endParaRPr b="1" sz="2400">
              <a:latin typeface="Arial"/>
              <a:ea typeface="Arial"/>
              <a:cs typeface="Arial"/>
              <a:sym typeface="Arial"/>
            </a:endParaRPr>
          </a:p>
        </p:txBody>
      </p:sp>
      <p:sp>
        <p:nvSpPr>
          <p:cNvPr id="4437" name="Google Shape;4437;p75"/>
          <p:cNvSpPr txBox="1"/>
          <p:nvPr>
            <p:ph idx="1" type="body"/>
          </p:nvPr>
        </p:nvSpPr>
        <p:spPr>
          <a:xfrm>
            <a:off x="533400" y="1848099"/>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US" sz="1800">
                <a:latin typeface="Arial"/>
                <a:ea typeface="Arial"/>
                <a:cs typeface="Arial"/>
                <a:sym typeface="Arial"/>
              </a:rPr>
              <a:t>Linear model results in under fitting with large bias</a:t>
            </a:r>
            <a:endParaRPr/>
          </a:p>
          <a:p>
            <a:pPr indent="-342900" lvl="0" marL="342900" rtl="0" algn="l">
              <a:lnSpc>
                <a:spcPct val="100000"/>
              </a:lnSpc>
              <a:spcBef>
                <a:spcPts val="360"/>
              </a:spcBef>
              <a:spcAft>
                <a:spcPts val="0"/>
              </a:spcAft>
              <a:buClr>
                <a:schemeClr val="dk1"/>
              </a:buClr>
              <a:buSzPts val="1800"/>
              <a:buChar char="•"/>
            </a:pPr>
            <a:r>
              <a:rPr lang="en-US" sz="1800">
                <a:latin typeface="Arial"/>
                <a:ea typeface="Arial"/>
                <a:cs typeface="Arial"/>
                <a:sym typeface="Arial"/>
              </a:rPr>
              <a:t>Polynomial of order 300 results in a large variance</a:t>
            </a:r>
            <a:endParaRPr sz="1800">
              <a:latin typeface="Arial"/>
              <a:ea typeface="Arial"/>
              <a:cs typeface="Arial"/>
              <a:sym typeface="Arial"/>
            </a:endParaRPr>
          </a:p>
        </p:txBody>
      </p:sp>
      <p:sp>
        <p:nvSpPr>
          <p:cNvPr id="4438" name="Google Shape;4438;p75"/>
          <p:cNvSpPr txBox="1"/>
          <p:nvPr>
            <p:ph idx="4294967295" type="body"/>
          </p:nvPr>
        </p:nvSpPr>
        <p:spPr>
          <a:xfrm>
            <a:off x="533400" y="1452811"/>
            <a:ext cx="8396288" cy="39528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US" sz="1800">
                <a:latin typeface="Arial"/>
                <a:ea typeface="Arial"/>
                <a:cs typeface="Arial"/>
                <a:sym typeface="Arial"/>
              </a:rPr>
              <a:t>Underlying target function is quadratic</a:t>
            </a:r>
            <a:endParaRPr sz="1800">
              <a:latin typeface="Arial"/>
              <a:ea typeface="Arial"/>
              <a:cs typeface="Arial"/>
              <a:sym typeface="Arial"/>
            </a:endParaRPr>
          </a:p>
        </p:txBody>
      </p:sp>
      <p:pic>
        <p:nvPicPr>
          <p:cNvPr id="4439" name="Google Shape;4439;p75"/>
          <p:cNvPicPr preferRelativeResize="0"/>
          <p:nvPr/>
        </p:nvPicPr>
        <p:blipFill rotWithShape="1">
          <a:blip r:embed="rId3">
            <a:alphaModFix/>
          </a:blip>
          <a:srcRect b="0" l="0" r="0" t="0"/>
          <a:stretch/>
        </p:blipFill>
        <p:spPr>
          <a:xfrm>
            <a:off x="1752600" y="3200400"/>
            <a:ext cx="5086350" cy="3252735"/>
          </a:xfrm>
          <a:prstGeom prst="rect">
            <a:avLst/>
          </a:prstGeom>
          <a:noFill/>
          <a:ln>
            <a:noFill/>
          </a:ln>
        </p:spPr>
      </p:pic>
      <p:sp>
        <p:nvSpPr>
          <p:cNvPr id="4440" name="Google Shape;4440;p75"/>
          <p:cNvSpPr/>
          <p:nvPr/>
        </p:nvSpPr>
        <p:spPr>
          <a:xfrm>
            <a:off x="304800" y="820448"/>
            <a:ext cx="83312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Handling Overfitting – Way 2 – Reduce the complexity of the model</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4" name="Shape 4444"/>
        <p:cNvGrpSpPr/>
        <p:nvPr/>
      </p:nvGrpSpPr>
      <p:grpSpPr>
        <a:xfrm>
          <a:off x="0" y="0"/>
          <a:ext cx="0" cy="0"/>
          <a:chOff x="0" y="0"/>
          <a:chExt cx="0" cy="0"/>
        </a:xfrm>
      </p:grpSpPr>
      <p:sp>
        <p:nvSpPr>
          <p:cNvPr id="4445" name="Google Shape;4445;p474"/>
          <p:cNvSpPr txBox="1"/>
          <p:nvPr>
            <p:ph type="title"/>
          </p:nvPr>
        </p:nvSpPr>
        <p:spPr>
          <a:xfrm>
            <a:off x="395536" y="274638"/>
            <a:ext cx="6691064" cy="8501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lang="en-US" sz="2400">
                <a:latin typeface="Arial"/>
                <a:ea typeface="Arial"/>
                <a:cs typeface="Arial"/>
                <a:sym typeface="Arial"/>
              </a:rPr>
              <a:t>How to experiment on Model Complexity ?</a:t>
            </a:r>
            <a:endParaRPr b="1" sz="2400">
              <a:latin typeface="Arial"/>
              <a:ea typeface="Arial"/>
              <a:cs typeface="Arial"/>
              <a:sym typeface="Arial"/>
            </a:endParaRPr>
          </a:p>
        </p:txBody>
      </p:sp>
      <p:pic>
        <p:nvPicPr>
          <p:cNvPr id="4446" name="Google Shape;4446;p474"/>
          <p:cNvPicPr preferRelativeResize="0"/>
          <p:nvPr/>
        </p:nvPicPr>
        <p:blipFill rotWithShape="1">
          <a:blip r:embed="rId3">
            <a:alphaModFix/>
          </a:blip>
          <a:srcRect b="0" l="0" r="0" t="0"/>
          <a:stretch/>
        </p:blipFill>
        <p:spPr>
          <a:xfrm>
            <a:off x="417948" y="1676400"/>
            <a:ext cx="5683796" cy="3810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0" name="Shape 4450"/>
        <p:cNvGrpSpPr/>
        <p:nvPr/>
      </p:nvGrpSpPr>
      <p:grpSpPr>
        <a:xfrm>
          <a:off x="0" y="0"/>
          <a:ext cx="0" cy="0"/>
          <a:chOff x="0" y="0"/>
          <a:chExt cx="0" cy="0"/>
        </a:xfrm>
      </p:grpSpPr>
      <p:sp>
        <p:nvSpPr>
          <p:cNvPr id="4451" name="Google Shape;4451;p77"/>
          <p:cNvSpPr txBox="1"/>
          <p:nvPr>
            <p:ph idx="2" type="body"/>
          </p:nvPr>
        </p:nvSpPr>
        <p:spPr>
          <a:xfrm>
            <a:off x="581695" y="1447800"/>
            <a:ext cx="8562305" cy="85725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1800"/>
              <a:buNone/>
            </a:pPr>
            <a:r>
              <a:rPr b="0" lang="en-US" sz="1800"/>
              <a:t>Early Stop the Training</a:t>
            </a:r>
            <a:endParaRPr b="0" sz="1800"/>
          </a:p>
        </p:txBody>
      </p:sp>
      <p:sp>
        <p:nvSpPr>
          <p:cNvPr id="4452" name="Google Shape;4452;p77"/>
          <p:cNvSpPr txBox="1"/>
          <p:nvPr/>
        </p:nvSpPr>
        <p:spPr>
          <a:xfrm>
            <a:off x="348377" y="602312"/>
            <a:ext cx="7886700" cy="7439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Handling Overfitting – Way 3</a:t>
            </a:r>
            <a:endParaRPr b="1" i="0" sz="2400" u="none" cap="none" strike="noStrike">
              <a:solidFill>
                <a:srgbClr val="000000"/>
              </a:solidFill>
              <a:latin typeface="Arial"/>
              <a:ea typeface="Arial"/>
              <a:cs typeface="Arial"/>
              <a:sym typeface="Arial"/>
            </a:endParaRPr>
          </a:p>
        </p:txBody>
      </p:sp>
      <p:pic>
        <p:nvPicPr>
          <p:cNvPr descr="https://lh3.googleusercontent.com/87Yl7aEPVR_1ATbUuZI4f0NjTGRLf5-cghtvjT8qUa22vYZOoeib_TexvxhKbWO1sMBhMxes5_9RBU7dGMMZjV2RHMunBUYa9C-Op8ZgAYy80B4e_NwCkmD0-2bNF8P9MzJt741TKoGYJSnGfjmCqw=s2048" id="4453" name="Google Shape;4453;p77"/>
          <p:cNvPicPr preferRelativeResize="0"/>
          <p:nvPr/>
        </p:nvPicPr>
        <p:blipFill rotWithShape="1">
          <a:blip r:embed="rId3">
            <a:alphaModFix/>
          </a:blip>
          <a:srcRect b="0" l="0" r="0" t="0"/>
          <a:stretch/>
        </p:blipFill>
        <p:spPr>
          <a:xfrm>
            <a:off x="581695" y="2292350"/>
            <a:ext cx="5531865" cy="36227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sp>
        <p:nvSpPr>
          <p:cNvPr id="4458" name="Google Shape;4458;p78"/>
          <p:cNvSpPr txBox="1"/>
          <p:nvPr>
            <p:ph type="title"/>
          </p:nvPr>
        </p:nvSpPr>
        <p:spPr>
          <a:xfrm>
            <a:off x="-76200" y="2971800"/>
            <a:ext cx="91440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3200" u="none" cap="none" strike="noStrike">
                <a:solidFill>
                  <a:srgbClr val="C00000"/>
                </a:solidFill>
                <a:latin typeface="Arial"/>
                <a:ea typeface="Arial"/>
                <a:cs typeface="Arial"/>
                <a:sym typeface="Arial"/>
              </a:rPr>
              <a:t>Regularization</a:t>
            </a:r>
            <a:br>
              <a:rPr b="1" i="0" lang="en-US" sz="3200" u="none" cap="none" strike="noStrike">
                <a:solidFill>
                  <a:srgbClr val="C00000"/>
                </a:solidFill>
                <a:latin typeface="Arial"/>
                <a:ea typeface="Arial"/>
                <a:cs typeface="Arial"/>
                <a:sym typeface="Arial"/>
              </a:rPr>
            </a:br>
            <a:r>
              <a:rPr b="0" i="0" lang="en-US" sz="2400" u="none" cap="none" strike="noStrike">
                <a:solidFill>
                  <a:schemeClr val="dk1"/>
                </a:solidFill>
                <a:latin typeface="Arial"/>
                <a:ea typeface="Arial"/>
                <a:cs typeface="Arial"/>
                <a:sym typeface="Arial"/>
              </a:rPr>
              <a:t>(*This notion is common for both Linear Regression – Module 3 and Logistic Regression – Module 4)</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2" name="Shape 4462"/>
        <p:cNvGrpSpPr/>
        <p:nvPr/>
      </p:nvGrpSpPr>
      <p:grpSpPr>
        <a:xfrm>
          <a:off x="0" y="0"/>
          <a:ext cx="0" cy="0"/>
          <a:chOff x="0" y="0"/>
          <a:chExt cx="0" cy="0"/>
        </a:xfrm>
      </p:grpSpPr>
      <p:sp>
        <p:nvSpPr>
          <p:cNvPr id="4463" name="Google Shape;4463;p79"/>
          <p:cNvSpPr txBox="1"/>
          <p:nvPr>
            <p:ph type="title"/>
          </p:nvPr>
        </p:nvSpPr>
        <p:spPr>
          <a:xfrm>
            <a:off x="348377" y="602312"/>
            <a:ext cx="7886700" cy="7439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400"/>
              <a:t>Overfitting vs Underfitting</a:t>
            </a:r>
            <a:endParaRPr sz="2400"/>
          </a:p>
        </p:txBody>
      </p:sp>
      <p:sp>
        <p:nvSpPr>
          <p:cNvPr id="4464" name="Google Shape;4464;p79"/>
          <p:cNvSpPr txBox="1"/>
          <p:nvPr>
            <p:ph idx="1" type="body"/>
          </p:nvPr>
        </p:nvSpPr>
        <p:spPr>
          <a:xfrm>
            <a:off x="152077" y="1292203"/>
            <a:ext cx="3868340" cy="617934"/>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t>Overfitting</a:t>
            </a:r>
            <a:endParaRPr/>
          </a:p>
        </p:txBody>
      </p:sp>
      <p:sp>
        <p:nvSpPr>
          <p:cNvPr id="4465" name="Google Shape;4465;p79"/>
          <p:cNvSpPr txBox="1"/>
          <p:nvPr>
            <p:ph idx="2" type="body"/>
          </p:nvPr>
        </p:nvSpPr>
        <p:spPr>
          <a:xfrm>
            <a:off x="152077" y="1910137"/>
            <a:ext cx="4419923" cy="276344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US" sz="1800"/>
              <a:t>Fitting the data too well</a:t>
            </a:r>
            <a:endParaRPr/>
          </a:p>
          <a:p>
            <a:pPr indent="-285750" lvl="1" marL="742950" rtl="0" algn="l">
              <a:lnSpc>
                <a:spcPct val="100000"/>
              </a:lnSpc>
              <a:spcBef>
                <a:spcPts val="360"/>
              </a:spcBef>
              <a:spcAft>
                <a:spcPts val="0"/>
              </a:spcAft>
              <a:buClr>
                <a:schemeClr val="dk1"/>
              </a:buClr>
              <a:buSzPts val="1800"/>
              <a:buChar char="–"/>
            </a:pPr>
            <a:r>
              <a:rPr lang="en-US" sz="1800"/>
              <a:t>Features are noisy / uncorrelated to concept</a:t>
            </a:r>
            <a:endParaRPr/>
          </a:p>
          <a:p>
            <a:pPr indent="0" lvl="1" marL="457200" rtl="0" algn="l">
              <a:lnSpc>
                <a:spcPct val="100000"/>
              </a:lnSpc>
              <a:spcBef>
                <a:spcPts val="360"/>
              </a:spcBef>
              <a:spcAft>
                <a:spcPts val="0"/>
              </a:spcAft>
              <a:buClr>
                <a:schemeClr val="dk1"/>
              </a:buClr>
              <a:buSzPts val="1800"/>
              <a:buNone/>
            </a:pPr>
            <a:r>
              <a:t/>
            </a:r>
            <a:endParaRPr sz="1800"/>
          </a:p>
        </p:txBody>
      </p:sp>
      <p:sp>
        <p:nvSpPr>
          <p:cNvPr id="4466" name="Google Shape;4466;p79"/>
          <p:cNvSpPr txBox="1"/>
          <p:nvPr>
            <p:ph idx="3" type="body"/>
          </p:nvPr>
        </p:nvSpPr>
        <p:spPr>
          <a:xfrm>
            <a:off x="4917604" y="1292203"/>
            <a:ext cx="3887391" cy="617934"/>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t>Underfitting</a:t>
            </a:r>
            <a:endParaRPr/>
          </a:p>
        </p:txBody>
      </p:sp>
      <p:sp>
        <p:nvSpPr>
          <p:cNvPr id="4467" name="Google Shape;4467;p79"/>
          <p:cNvSpPr txBox="1"/>
          <p:nvPr>
            <p:ph idx="4" type="body"/>
          </p:nvPr>
        </p:nvSpPr>
        <p:spPr>
          <a:xfrm>
            <a:off x="4917604" y="1910137"/>
            <a:ext cx="3887391" cy="276344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lang="en-US" sz="1800"/>
              <a:t>Learning too little of the true concept</a:t>
            </a:r>
            <a:endParaRPr/>
          </a:p>
          <a:p>
            <a:pPr indent="-285750" lvl="1" marL="742950" rtl="0" algn="l">
              <a:lnSpc>
                <a:spcPct val="100000"/>
              </a:lnSpc>
              <a:spcBef>
                <a:spcPts val="360"/>
              </a:spcBef>
              <a:spcAft>
                <a:spcPts val="0"/>
              </a:spcAft>
              <a:buClr>
                <a:schemeClr val="dk1"/>
              </a:buClr>
              <a:buSzPts val="1800"/>
              <a:buChar char="–"/>
            </a:pPr>
            <a:r>
              <a:rPr lang="en-US" sz="1800"/>
              <a:t>Features don’t capture concept</a:t>
            </a:r>
            <a:endParaRPr/>
          </a:p>
          <a:p>
            <a:pPr indent="-285750" lvl="1" marL="742950" rtl="0" algn="l">
              <a:lnSpc>
                <a:spcPct val="100000"/>
              </a:lnSpc>
              <a:spcBef>
                <a:spcPts val="360"/>
              </a:spcBef>
              <a:spcAft>
                <a:spcPts val="0"/>
              </a:spcAft>
              <a:buClr>
                <a:schemeClr val="dk1"/>
              </a:buClr>
              <a:buSzPts val="1800"/>
              <a:buChar char="–"/>
            </a:pPr>
            <a:r>
              <a:rPr lang="en-US" sz="1800"/>
              <a:t>Too much bias in model</a:t>
            </a:r>
            <a:endParaRPr/>
          </a:p>
        </p:txBody>
      </p:sp>
      <p:pic>
        <p:nvPicPr>
          <p:cNvPr id="4468" name="Google Shape;4468;p79"/>
          <p:cNvPicPr preferRelativeResize="0"/>
          <p:nvPr/>
        </p:nvPicPr>
        <p:blipFill rotWithShape="1">
          <a:blip r:embed="rId3">
            <a:alphaModFix/>
          </a:blip>
          <a:srcRect b="0" l="0" r="0" t="0"/>
          <a:stretch/>
        </p:blipFill>
        <p:spPr>
          <a:xfrm>
            <a:off x="581976" y="3755615"/>
            <a:ext cx="3438442" cy="2066723"/>
          </a:xfrm>
          <a:prstGeom prst="rect">
            <a:avLst/>
          </a:prstGeom>
          <a:noFill/>
          <a:ln>
            <a:noFill/>
          </a:ln>
        </p:spPr>
      </p:pic>
      <p:graphicFrame>
        <p:nvGraphicFramePr>
          <p:cNvPr id="4469" name="Google Shape;4469;p79"/>
          <p:cNvGraphicFramePr/>
          <p:nvPr/>
        </p:nvGraphicFramePr>
        <p:xfrm>
          <a:off x="5001899" y="4038600"/>
          <a:ext cx="3429000" cy="2057400"/>
        </p:xfrm>
        <a:graphic>
          <a:graphicData uri="http://schemas.openxmlformats.org/drawingml/2006/chart">
            <c:chart r:id="rId4"/>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3" name="Shape 4473"/>
        <p:cNvGrpSpPr/>
        <p:nvPr/>
      </p:nvGrpSpPr>
      <p:grpSpPr>
        <a:xfrm>
          <a:off x="0" y="0"/>
          <a:ext cx="0" cy="0"/>
          <a:chOff x="0" y="0"/>
          <a:chExt cx="0" cy="0"/>
        </a:xfrm>
      </p:grpSpPr>
      <p:pic>
        <p:nvPicPr>
          <p:cNvPr id="4474" name="Google Shape;4474;p80"/>
          <p:cNvPicPr preferRelativeResize="0"/>
          <p:nvPr/>
        </p:nvPicPr>
        <p:blipFill rotWithShape="1">
          <a:blip r:embed="rId3">
            <a:alphaModFix/>
          </a:blip>
          <a:srcRect b="0" l="0" r="0" t="0"/>
          <a:stretch/>
        </p:blipFill>
        <p:spPr>
          <a:xfrm>
            <a:off x="609600" y="1752600"/>
            <a:ext cx="6076069" cy="3278695"/>
          </a:xfrm>
          <a:prstGeom prst="rect">
            <a:avLst/>
          </a:prstGeom>
          <a:noFill/>
          <a:ln>
            <a:noFill/>
          </a:ln>
        </p:spPr>
      </p:pic>
      <p:sp>
        <p:nvSpPr>
          <p:cNvPr id="4475" name="Google Shape;4475;p80"/>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Regularization</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9" name="Shape 4479"/>
        <p:cNvGrpSpPr/>
        <p:nvPr/>
      </p:nvGrpSpPr>
      <p:grpSpPr>
        <a:xfrm>
          <a:off x="0" y="0"/>
          <a:ext cx="0" cy="0"/>
          <a:chOff x="0" y="0"/>
          <a:chExt cx="0" cy="0"/>
        </a:xfrm>
      </p:grpSpPr>
      <p:sp>
        <p:nvSpPr>
          <p:cNvPr id="4480" name="Google Shape;4480;p81"/>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Regularization</a:t>
            </a:r>
            <a:endParaRPr b="1" i="0" sz="2400" u="none" cap="none" strike="noStrike">
              <a:solidFill>
                <a:srgbClr val="000000"/>
              </a:solidFill>
              <a:latin typeface="Arial"/>
              <a:ea typeface="Arial"/>
              <a:cs typeface="Arial"/>
              <a:sym typeface="Arial"/>
            </a:endParaRPr>
          </a:p>
        </p:txBody>
      </p:sp>
      <p:pic>
        <p:nvPicPr>
          <p:cNvPr id="4481" name="Google Shape;4481;p81"/>
          <p:cNvPicPr preferRelativeResize="0"/>
          <p:nvPr/>
        </p:nvPicPr>
        <p:blipFill rotWithShape="1">
          <a:blip r:embed="rId3">
            <a:alphaModFix/>
          </a:blip>
          <a:srcRect b="0" l="0" r="0" t="0"/>
          <a:stretch/>
        </p:blipFill>
        <p:spPr>
          <a:xfrm>
            <a:off x="609600" y="1788886"/>
            <a:ext cx="5447116" cy="270028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82"/>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Understanding Regularization</a:t>
            </a:r>
            <a:endParaRPr b="1" i="0" sz="2400" u="none" cap="none" strike="noStrike">
              <a:solidFill>
                <a:srgbClr val="000000"/>
              </a:solidFill>
              <a:latin typeface="Arial"/>
              <a:ea typeface="Arial"/>
              <a:cs typeface="Arial"/>
              <a:sym typeface="Arial"/>
            </a:endParaRPr>
          </a:p>
        </p:txBody>
      </p:sp>
      <p:pic>
        <p:nvPicPr>
          <p:cNvPr id="4487" name="Google Shape;4487;p82"/>
          <p:cNvPicPr preferRelativeResize="0"/>
          <p:nvPr/>
        </p:nvPicPr>
        <p:blipFill rotWithShape="1">
          <a:blip r:embed="rId3">
            <a:alphaModFix/>
          </a:blip>
          <a:srcRect b="0" l="0" r="0" t="0"/>
          <a:stretch/>
        </p:blipFill>
        <p:spPr>
          <a:xfrm>
            <a:off x="591145" y="1772947"/>
            <a:ext cx="5852790" cy="394205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1" name="Shape 4491"/>
        <p:cNvGrpSpPr/>
        <p:nvPr/>
      </p:nvGrpSpPr>
      <p:grpSpPr>
        <a:xfrm>
          <a:off x="0" y="0"/>
          <a:ext cx="0" cy="0"/>
          <a:chOff x="0" y="0"/>
          <a:chExt cx="0" cy="0"/>
        </a:xfrm>
      </p:grpSpPr>
      <p:sp>
        <p:nvSpPr>
          <p:cNvPr id="4492" name="Google Shape;4492;p83"/>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Understanding Regularization</a:t>
            </a:r>
            <a:endParaRPr b="1" i="0" sz="2400" u="none" cap="none" strike="noStrike">
              <a:solidFill>
                <a:srgbClr val="000000"/>
              </a:solidFill>
              <a:latin typeface="Arial"/>
              <a:ea typeface="Arial"/>
              <a:cs typeface="Arial"/>
              <a:sym typeface="Arial"/>
            </a:endParaRPr>
          </a:p>
        </p:txBody>
      </p:sp>
      <p:pic>
        <p:nvPicPr>
          <p:cNvPr id="4493" name="Google Shape;4493;p83"/>
          <p:cNvPicPr preferRelativeResize="0"/>
          <p:nvPr/>
        </p:nvPicPr>
        <p:blipFill rotWithShape="1">
          <a:blip r:embed="rId3">
            <a:alphaModFix/>
          </a:blip>
          <a:srcRect b="77320" l="0" r="0" t="0"/>
          <a:stretch/>
        </p:blipFill>
        <p:spPr>
          <a:xfrm>
            <a:off x="591145" y="1772947"/>
            <a:ext cx="5852790" cy="894053"/>
          </a:xfrm>
          <a:prstGeom prst="rect">
            <a:avLst/>
          </a:prstGeom>
          <a:noFill/>
          <a:ln>
            <a:noFill/>
          </a:ln>
        </p:spPr>
      </p:pic>
      <p:pic>
        <p:nvPicPr>
          <p:cNvPr id="4494" name="Google Shape;4494;p83"/>
          <p:cNvPicPr preferRelativeResize="0"/>
          <p:nvPr/>
        </p:nvPicPr>
        <p:blipFill rotWithShape="1">
          <a:blip r:embed="rId4">
            <a:alphaModFix/>
          </a:blip>
          <a:srcRect b="0" l="0" r="0" t="0"/>
          <a:stretch/>
        </p:blipFill>
        <p:spPr>
          <a:xfrm>
            <a:off x="591145" y="2899382"/>
            <a:ext cx="6419255" cy="34252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8" name="Shape 4498"/>
        <p:cNvGrpSpPr/>
        <p:nvPr/>
      </p:nvGrpSpPr>
      <p:grpSpPr>
        <a:xfrm>
          <a:off x="0" y="0"/>
          <a:ext cx="0" cy="0"/>
          <a:chOff x="0" y="0"/>
          <a:chExt cx="0" cy="0"/>
        </a:xfrm>
      </p:grpSpPr>
      <p:sp>
        <p:nvSpPr>
          <p:cNvPr id="4499" name="Google Shape;4499;p84"/>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Understanding Regularization</a:t>
            </a:r>
            <a:endParaRPr b="1" i="0" sz="2400" u="none" cap="none" strike="noStrike">
              <a:solidFill>
                <a:srgbClr val="000000"/>
              </a:solidFill>
              <a:latin typeface="Arial"/>
              <a:ea typeface="Arial"/>
              <a:cs typeface="Arial"/>
              <a:sym typeface="Arial"/>
            </a:endParaRPr>
          </a:p>
        </p:txBody>
      </p:sp>
      <p:pic>
        <p:nvPicPr>
          <p:cNvPr id="4500" name="Google Shape;4500;p84"/>
          <p:cNvPicPr preferRelativeResize="0"/>
          <p:nvPr/>
        </p:nvPicPr>
        <p:blipFill rotWithShape="1">
          <a:blip r:embed="rId3">
            <a:alphaModFix/>
          </a:blip>
          <a:srcRect b="77320" l="0" r="0" t="0"/>
          <a:stretch/>
        </p:blipFill>
        <p:spPr>
          <a:xfrm>
            <a:off x="591145" y="1772947"/>
            <a:ext cx="5852790" cy="894053"/>
          </a:xfrm>
          <a:prstGeom prst="rect">
            <a:avLst/>
          </a:prstGeom>
          <a:noFill/>
          <a:ln>
            <a:noFill/>
          </a:ln>
        </p:spPr>
      </p:pic>
      <p:pic>
        <p:nvPicPr>
          <p:cNvPr id="4501" name="Google Shape;4501;p84"/>
          <p:cNvPicPr preferRelativeResize="0"/>
          <p:nvPr/>
        </p:nvPicPr>
        <p:blipFill rotWithShape="1">
          <a:blip r:embed="rId4">
            <a:alphaModFix/>
          </a:blip>
          <a:srcRect b="0" l="0" r="0" t="0"/>
          <a:stretch/>
        </p:blipFill>
        <p:spPr>
          <a:xfrm>
            <a:off x="591145" y="2895600"/>
            <a:ext cx="6401150" cy="34542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sp>
        <p:nvSpPr>
          <p:cNvPr id="3259" name="Google Shape;3259;p7"/>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Formal Representation: Interpretation</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Supervised Learning: Regression</a:t>
            </a:r>
            <a:endParaRPr sz="2000">
              <a:solidFill>
                <a:srgbClr val="C00000"/>
              </a:solidFill>
            </a:endParaRPr>
          </a:p>
        </p:txBody>
      </p:sp>
      <p:sp>
        <p:nvSpPr>
          <p:cNvPr id="3260" name="Google Shape;3260;p7"/>
          <p:cNvSpPr/>
          <p:nvPr/>
        </p:nvSpPr>
        <p:spPr>
          <a:xfrm>
            <a:off x="724925" y="1874376"/>
            <a:ext cx="7162800" cy="1128600"/>
          </a:xfrm>
          <a:prstGeom prst="rect">
            <a:avLst/>
          </a:prstGeom>
          <a:noFill/>
          <a:ln>
            <a:noFill/>
          </a:ln>
        </p:spPr>
        <p:txBody>
          <a:bodyPr anchorCtr="0" anchor="t" bIns="45700" lIns="91425" spcFirstLastPara="1" rIns="91425" wrap="square" tIns="45700">
            <a:sp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1</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2</a:t>
            </a:r>
            <a:r>
              <a:rPr b="0" i="0" lang="en-US" sz="1800" u="none" cap="none" strike="noStrike">
                <a:solidFill>
                  <a:srgbClr val="000000"/>
                </a:solidFill>
                <a:latin typeface="Helvetica Neue"/>
                <a:ea typeface="Helvetica Neue"/>
                <a:cs typeface="Helvetica Neue"/>
                <a:sym typeface="Helvetica Neue"/>
              </a:rPr>
              <a:t>), ..., (</a:t>
            </a:r>
            <a:r>
              <a:rPr b="0" i="1" lang="en-US" sz="1800" u="none" cap="none" strike="noStrike">
                <a:solidFill>
                  <a:srgbClr val="000000"/>
                </a:solidFill>
                <a:latin typeface="Helvetica Neue"/>
                <a:ea typeface="Helvetica Neue"/>
                <a:cs typeface="Helvetica Neue"/>
                <a:sym typeface="Helvetica Neue"/>
              </a:rPr>
              <a:t>x</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a:t>
            </a:r>
            <a:r>
              <a:rPr b="0" baseline="-25000" i="0" lang="en-US" sz="1800" u="none" cap="none" strike="noStrike">
                <a:solidFill>
                  <a:srgbClr val="000000"/>
                </a:solidFill>
                <a:latin typeface="Helvetica Neue"/>
                <a:ea typeface="Helvetica Neue"/>
                <a:cs typeface="Helvetica Neue"/>
                <a:sym typeface="Helvetica Neue"/>
              </a:rPr>
              <a:t>n</a:t>
            </a:r>
            <a:r>
              <a:rPr b="0" i="0" lang="en-US" sz="18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760"/>
              </a:spcBef>
              <a:spcAft>
                <a:spcPts val="0"/>
              </a:spcAft>
              <a:buClr>
                <a:srgbClr val="000000"/>
              </a:buClr>
              <a:buSzPts val="3200"/>
              <a:buFont typeface="Arial"/>
              <a:buChar char="•"/>
            </a:pPr>
            <a:r>
              <a:rPr b="0" i="0" lang="en-US" sz="1800" u="none" cap="none" strike="noStrike">
                <a:solidFill>
                  <a:srgbClr val="000000"/>
                </a:solidFill>
                <a:latin typeface="Helvetica Neue"/>
                <a:ea typeface="Helvetica Neue"/>
                <a:cs typeface="Helvetica Neue"/>
                <a:sym typeface="Helvetica Neue"/>
              </a:rPr>
              <a:t>Learn a function </a:t>
            </a:r>
            <a:r>
              <a:rPr b="0" i="1" lang="en-US" sz="1800" u="none" cap="none" strike="noStrike">
                <a:solidFill>
                  <a:srgbClr val="000000"/>
                </a:solidFill>
                <a:latin typeface="Helvetica Neue"/>
                <a:ea typeface="Helvetica Neue"/>
                <a:cs typeface="Helvetica Neue"/>
                <a:sym typeface="Helvetica Neue"/>
              </a:rPr>
              <a:t>f </a:t>
            </a:r>
            <a:r>
              <a:rPr b="0" i="0" lang="en-US" sz="1800" u="none" cap="none" strike="noStrike">
                <a:solidFill>
                  <a:srgbClr val="000000"/>
                </a:solidFill>
                <a:latin typeface="Helvetica Neue"/>
                <a:ea typeface="Helvetica Neue"/>
                <a:cs typeface="Helvetica Neue"/>
                <a:sym typeface="Helvetica Neue"/>
              </a:rPr>
              <a:t>(</a:t>
            </a:r>
            <a:r>
              <a:rPr b="0" i="1" lang="en-US" sz="1800" u="none" cap="none" strike="noStrike">
                <a:solidFill>
                  <a:srgbClr val="000000"/>
                </a:solidFill>
                <a:latin typeface="Helvetica Neue"/>
                <a:ea typeface="Helvetica Neue"/>
                <a:cs typeface="Helvetica Neue"/>
                <a:sym typeface="Helvetica Neue"/>
              </a:rPr>
              <a:t>x</a:t>
            </a:r>
            <a:r>
              <a:rPr b="0" i="0" lang="en-US" sz="1800" u="none" cap="none" strike="noStrike">
                <a:solidFill>
                  <a:srgbClr val="000000"/>
                </a:solidFill>
                <a:latin typeface="Helvetica Neue"/>
                <a:ea typeface="Helvetica Neue"/>
                <a:cs typeface="Helvetica Neue"/>
                <a:sym typeface="Helvetica Neue"/>
              </a:rPr>
              <a:t>) to predict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given </a:t>
            </a:r>
            <a:r>
              <a:rPr b="0" i="1" lang="en-US" sz="1800" u="none" cap="none" strike="noStrike">
                <a:solidFill>
                  <a:srgbClr val="000000"/>
                </a:solidFill>
                <a:latin typeface="Helvetica Neue"/>
                <a:ea typeface="Helvetica Neue"/>
                <a:cs typeface="Helvetica Neue"/>
                <a:sym typeface="Helvetica Neue"/>
              </a:rPr>
              <a:t>x</a:t>
            </a:r>
            <a:endParaRPr b="0" i="0" sz="1800" u="none" cap="none" strike="noStrike">
              <a:solidFill>
                <a:srgbClr val="000000"/>
              </a:solidFill>
              <a:latin typeface="Helvetica Neue"/>
              <a:ea typeface="Helvetica Neue"/>
              <a:cs typeface="Helvetica Neue"/>
              <a:sym typeface="Helvetica Neue"/>
            </a:endParaRPr>
          </a:p>
          <a:p>
            <a:pPr indent="0" lvl="0" marL="469900" marR="0" rtl="0" algn="l">
              <a:lnSpc>
                <a:spcPct val="100000"/>
              </a:lnSpc>
              <a:spcBef>
                <a:spcPts val="76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 </a:t>
            </a:r>
            <a:r>
              <a:rPr b="0" i="1" lang="en-US" sz="1800" u="none" cap="none" strike="noStrike">
                <a:solidFill>
                  <a:srgbClr val="000000"/>
                </a:solidFill>
                <a:latin typeface="Helvetica Neue"/>
                <a:ea typeface="Helvetica Neue"/>
                <a:cs typeface="Helvetica Neue"/>
                <a:sym typeface="Helvetica Neue"/>
              </a:rPr>
              <a:t>y </a:t>
            </a:r>
            <a:r>
              <a:rPr b="0" i="0" lang="en-US" sz="1800" u="none" cap="none" strike="noStrike">
                <a:solidFill>
                  <a:srgbClr val="000000"/>
                </a:solidFill>
                <a:latin typeface="Helvetica Neue"/>
                <a:ea typeface="Helvetica Neue"/>
                <a:cs typeface="Helvetica Neue"/>
                <a:sym typeface="Helvetica Neue"/>
              </a:rPr>
              <a:t>is real-valued</a:t>
            </a:r>
            <a:endParaRPr b="0" i="0" sz="1400" u="none" cap="none" strike="noStrike">
              <a:solidFill>
                <a:srgbClr val="000000"/>
              </a:solidFill>
              <a:latin typeface="Arial"/>
              <a:ea typeface="Arial"/>
              <a:cs typeface="Arial"/>
              <a:sym typeface="Arial"/>
            </a:endParaRPr>
          </a:p>
        </p:txBody>
      </p:sp>
      <p:sp>
        <p:nvSpPr>
          <p:cNvPr id="3261" name="Google Shape;3261;p7"/>
          <p:cNvSpPr/>
          <p:nvPr/>
        </p:nvSpPr>
        <p:spPr>
          <a:xfrm>
            <a:off x="-45720" y="1430774"/>
            <a:ext cx="937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50860"/>
                </a:solidFill>
                <a:latin typeface="Helvetica Neue"/>
                <a:ea typeface="Helvetica Neue"/>
                <a:cs typeface="Helvetica Neue"/>
                <a:sym typeface="Helvetica Neue"/>
              </a:rPr>
              <a:t>GOAL : Previously unseen records should be assigned a value as accurately as possible.</a:t>
            </a:r>
            <a:endParaRPr b="0" i="0" sz="1400" u="none" cap="none" strike="noStrike">
              <a:solidFill>
                <a:srgbClr val="000000"/>
              </a:solidFill>
              <a:latin typeface="Arial"/>
              <a:ea typeface="Arial"/>
              <a:cs typeface="Arial"/>
              <a:sym typeface="Arial"/>
            </a:endParaRPr>
          </a:p>
        </p:txBody>
      </p:sp>
      <p:grpSp>
        <p:nvGrpSpPr>
          <p:cNvPr id="3262" name="Google Shape;3262;p7"/>
          <p:cNvGrpSpPr/>
          <p:nvPr/>
        </p:nvGrpSpPr>
        <p:grpSpPr>
          <a:xfrm>
            <a:off x="304800" y="2819400"/>
            <a:ext cx="6189176" cy="3798330"/>
            <a:chOff x="1542025" y="2438402"/>
            <a:chExt cx="6189176" cy="3798330"/>
          </a:xfrm>
        </p:grpSpPr>
        <p:sp>
          <p:nvSpPr>
            <p:cNvPr id="3263" name="Google Shape;3263;p7"/>
            <p:cNvSpPr/>
            <p:nvPr/>
          </p:nvSpPr>
          <p:spPr>
            <a:xfrm>
              <a:off x="2394115" y="5202680"/>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4" name="Google Shape;3264;p7"/>
            <p:cNvSpPr/>
            <p:nvPr/>
          </p:nvSpPr>
          <p:spPr>
            <a:xfrm>
              <a:off x="2394115" y="48978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5" name="Google Shape;3265;p7"/>
            <p:cNvSpPr/>
            <p:nvPr/>
          </p:nvSpPr>
          <p:spPr>
            <a:xfrm>
              <a:off x="2394115" y="45930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6" name="Google Shape;3266;p7"/>
            <p:cNvSpPr/>
            <p:nvPr/>
          </p:nvSpPr>
          <p:spPr>
            <a:xfrm>
              <a:off x="2394115" y="42755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7" name="Google Shape;3267;p7"/>
            <p:cNvSpPr/>
            <p:nvPr/>
          </p:nvSpPr>
          <p:spPr>
            <a:xfrm>
              <a:off x="2394115" y="3970779"/>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8" name="Google Shape;3268;p7"/>
            <p:cNvSpPr/>
            <p:nvPr/>
          </p:nvSpPr>
          <p:spPr>
            <a:xfrm>
              <a:off x="2394115" y="3665983"/>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69" name="Google Shape;3269;p7"/>
            <p:cNvSpPr/>
            <p:nvPr/>
          </p:nvSpPr>
          <p:spPr>
            <a:xfrm>
              <a:off x="2394115" y="33611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0" name="Google Shape;3270;p7"/>
            <p:cNvSpPr/>
            <p:nvPr/>
          </p:nvSpPr>
          <p:spPr>
            <a:xfrm>
              <a:off x="2394115" y="3056382"/>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1" name="Google Shape;3271;p7"/>
            <p:cNvSpPr/>
            <p:nvPr/>
          </p:nvSpPr>
          <p:spPr>
            <a:xfrm>
              <a:off x="2394115" y="2742628"/>
              <a:ext cx="4928235" cy="0"/>
            </a:xfrm>
            <a:custGeom>
              <a:rect b="b" l="l" r="r" t="t"/>
              <a:pathLst>
                <a:path extrusionOk="0" h="120000"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2" name="Google Shape;3272;p7"/>
            <p:cNvSpPr/>
            <p:nvPr/>
          </p:nvSpPr>
          <p:spPr>
            <a:xfrm>
              <a:off x="2394115" y="2742628"/>
              <a:ext cx="0" cy="2767330"/>
            </a:xfrm>
            <a:custGeom>
              <a:rect b="b" l="l" r="r" t="t"/>
              <a:pathLst>
                <a:path extrusionOk="0" h="2767329" w="120000">
                  <a:moveTo>
                    <a:pt x="0" y="2767181"/>
                  </a:moveTo>
                  <a:lnTo>
                    <a:pt x="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3" name="Google Shape;3273;p7"/>
            <p:cNvSpPr/>
            <p:nvPr/>
          </p:nvSpPr>
          <p:spPr>
            <a:xfrm>
              <a:off x="2337689" y="550981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4" name="Google Shape;3274;p7"/>
            <p:cNvSpPr/>
            <p:nvPr/>
          </p:nvSpPr>
          <p:spPr>
            <a:xfrm>
              <a:off x="2337689" y="5202680"/>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5" name="Google Shape;3275;p7"/>
            <p:cNvSpPr/>
            <p:nvPr/>
          </p:nvSpPr>
          <p:spPr>
            <a:xfrm>
              <a:off x="2337689" y="48978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6" name="Google Shape;3276;p7"/>
            <p:cNvSpPr/>
            <p:nvPr/>
          </p:nvSpPr>
          <p:spPr>
            <a:xfrm>
              <a:off x="2337689" y="45930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7" name="Google Shape;3277;p7"/>
            <p:cNvSpPr/>
            <p:nvPr/>
          </p:nvSpPr>
          <p:spPr>
            <a:xfrm>
              <a:off x="2337689" y="42755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8" name="Google Shape;3278;p7"/>
            <p:cNvSpPr/>
            <p:nvPr/>
          </p:nvSpPr>
          <p:spPr>
            <a:xfrm>
              <a:off x="2337689" y="3970779"/>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9" name="Google Shape;3279;p7"/>
            <p:cNvSpPr/>
            <p:nvPr/>
          </p:nvSpPr>
          <p:spPr>
            <a:xfrm>
              <a:off x="2337689" y="3665983"/>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0" name="Google Shape;3280;p7"/>
            <p:cNvSpPr/>
            <p:nvPr/>
          </p:nvSpPr>
          <p:spPr>
            <a:xfrm>
              <a:off x="2337689" y="33611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1" name="Google Shape;3281;p7"/>
            <p:cNvSpPr/>
            <p:nvPr/>
          </p:nvSpPr>
          <p:spPr>
            <a:xfrm>
              <a:off x="2337689" y="3056382"/>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2" name="Google Shape;3282;p7"/>
            <p:cNvSpPr/>
            <p:nvPr/>
          </p:nvSpPr>
          <p:spPr>
            <a:xfrm>
              <a:off x="2337689" y="2742628"/>
              <a:ext cx="56515" cy="0"/>
            </a:xfrm>
            <a:custGeom>
              <a:rect b="b" l="l" r="r" t="t"/>
              <a:pathLst>
                <a:path extrusionOk="0" h="120000"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3" name="Google Shape;3283;p7"/>
            <p:cNvSpPr/>
            <p:nvPr/>
          </p:nvSpPr>
          <p:spPr>
            <a:xfrm>
              <a:off x="2394115" y="5509811"/>
              <a:ext cx="4928235" cy="0"/>
            </a:xfrm>
            <a:custGeom>
              <a:rect b="b" l="l" r="r" t="t"/>
              <a:pathLst>
                <a:path extrusionOk="0" h="120000" w="4928234">
                  <a:moveTo>
                    <a:pt x="0" y="0"/>
                  </a:moveTo>
                  <a:lnTo>
                    <a:pt x="4928192"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4" name="Google Shape;3284;p7"/>
            <p:cNvSpPr/>
            <p:nvPr/>
          </p:nvSpPr>
          <p:spPr>
            <a:xfrm>
              <a:off x="2394115"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5" name="Google Shape;3285;p7"/>
            <p:cNvSpPr/>
            <p:nvPr/>
          </p:nvSpPr>
          <p:spPr>
            <a:xfrm>
              <a:off x="33781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6" name="Google Shape;3286;p7"/>
            <p:cNvSpPr/>
            <p:nvPr/>
          </p:nvSpPr>
          <p:spPr>
            <a:xfrm>
              <a:off x="43687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7" name="Google Shape;3287;p7"/>
            <p:cNvSpPr/>
            <p:nvPr/>
          </p:nvSpPr>
          <p:spPr>
            <a:xfrm>
              <a:off x="5346696"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8" name="Google Shape;3288;p7"/>
            <p:cNvSpPr/>
            <p:nvPr/>
          </p:nvSpPr>
          <p:spPr>
            <a:xfrm>
              <a:off x="6337297"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9" name="Google Shape;3289;p7"/>
            <p:cNvSpPr/>
            <p:nvPr/>
          </p:nvSpPr>
          <p:spPr>
            <a:xfrm>
              <a:off x="7322308" y="5509811"/>
              <a:ext cx="0" cy="56515"/>
            </a:xfrm>
            <a:custGeom>
              <a:rect b="b" l="l" r="r" t="t"/>
              <a:pathLst>
                <a:path extrusionOk="0" h="56514" w="120000">
                  <a:moveTo>
                    <a:pt x="0" y="0"/>
                  </a:moveTo>
                  <a:lnTo>
                    <a:pt x="0"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0" name="Google Shape;3290;p7"/>
            <p:cNvSpPr/>
            <p:nvPr/>
          </p:nvSpPr>
          <p:spPr>
            <a:xfrm>
              <a:off x="3162300" y="3196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1" name="Google Shape;3291;p7"/>
            <p:cNvSpPr/>
            <p:nvPr/>
          </p:nvSpPr>
          <p:spPr>
            <a:xfrm>
              <a:off x="3263900" y="3005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2" name="Google Shape;3292;p7"/>
            <p:cNvSpPr/>
            <p:nvPr/>
          </p:nvSpPr>
          <p:spPr>
            <a:xfrm>
              <a:off x="3352800" y="31833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3" name="Google Shape;3293;p7"/>
            <p:cNvSpPr/>
            <p:nvPr/>
          </p:nvSpPr>
          <p:spPr>
            <a:xfrm>
              <a:off x="34544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4" name="Google Shape;3294;p7"/>
            <p:cNvSpPr/>
            <p:nvPr/>
          </p:nvSpPr>
          <p:spPr>
            <a:xfrm>
              <a:off x="35560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5" name="Google Shape;3295;p7"/>
            <p:cNvSpPr/>
            <p:nvPr/>
          </p:nvSpPr>
          <p:spPr>
            <a:xfrm>
              <a:off x="36576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6" name="Google Shape;3296;p7"/>
            <p:cNvSpPr/>
            <p:nvPr/>
          </p:nvSpPr>
          <p:spPr>
            <a:xfrm>
              <a:off x="3746500" y="3284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7" name="Google Shape;3297;p7"/>
            <p:cNvSpPr/>
            <p:nvPr/>
          </p:nvSpPr>
          <p:spPr>
            <a:xfrm>
              <a:off x="38481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8" name="Google Shape;3298;p7"/>
            <p:cNvSpPr/>
            <p:nvPr/>
          </p:nvSpPr>
          <p:spPr>
            <a:xfrm>
              <a:off x="3949700" y="3119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9" name="Google Shape;3299;p7"/>
            <p:cNvSpPr/>
            <p:nvPr/>
          </p:nvSpPr>
          <p:spPr>
            <a:xfrm>
              <a:off x="4051300" y="3107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0" name="Google Shape;3300;p7"/>
            <p:cNvSpPr/>
            <p:nvPr/>
          </p:nvSpPr>
          <p:spPr>
            <a:xfrm>
              <a:off x="4140200" y="3246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1" name="Google Shape;3301;p7"/>
            <p:cNvSpPr/>
            <p:nvPr/>
          </p:nvSpPr>
          <p:spPr>
            <a:xfrm>
              <a:off x="4241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2" name="Google Shape;3302;p7"/>
            <p:cNvSpPr/>
            <p:nvPr/>
          </p:nvSpPr>
          <p:spPr>
            <a:xfrm>
              <a:off x="43434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3" name="Google Shape;3303;p7"/>
            <p:cNvSpPr/>
            <p:nvPr/>
          </p:nvSpPr>
          <p:spPr>
            <a:xfrm>
              <a:off x="4445000" y="3094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4" name="Google Shape;3304;p7"/>
            <p:cNvSpPr/>
            <p:nvPr/>
          </p:nvSpPr>
          <p:spPr>
            <a:xfrm>
              <a:off x="4546600" y="3411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5" name="Google Shape;3305;p7"/>
            <p:cNvSpPr/>
            <p:nvPr/>
          </p:nvSpPr>
          <p:spPr>
            <a:xfrm>
              <a:off x="4635500" y="3208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6" name="Google Shape;3306;p7"/>
            <p:cNvSpPr/>
            <p:nvPr/>
          </p:nvSpPr>
          <p:spPr>
            <a:xfrm>
              <a:off x="47371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7" name="Google Shape;3307;p7"/>
            <p:cNvSpPr/>
            <p:nvPr/>
          </p:nvSpPr>
          <p:spPr>
            <a:xfrm>
              <a:off x="4838700" y="2992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8" name="Google Shape;3308;p7"/>
            <p:cNvSpPr/>
            <p:nvPr/>
          </p:nvSpPr>
          <p:spPr>
            <a:xfrm>
              <a:off x="4940300" y="3348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9" name="Google Shape;3309;p7"/>
            <p:cNvSpPr/>
            <p:nvPr/>
          </p:nvSpPr>
          <p:spPr>
            <a:xfrm>
              <a:off x="5029200" y="3399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0" name="Google Shape;3310;p7"/>
            <p:cNvSpPr/>
            <p:nvPr/>
          </p:nvSpPr>
          <p:spPr>
            <a:xfrm>
              <a:off x="5130800" y="35008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1" name="Google Shape;3311;p7"/>
            <p:cNvSpPr/>
            <p:nvPr/>
          </p:nvSpPr>
          <p:spPr>
            <a:xfrm>
              <a:off x="5232400" y="34754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2" name="Google Shape;3312;p7"/>
            <p:cNvSpPr/>
            <p:nvPr/>
          </p:nvSpPr>
          <p:spPr>
            <a:xfrm>
              <a:off x="5334000" y="3335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3" name="Google Shape;3313;p7"/>
            <p:cNvSpPr/>
            <p:nvPr/>
          </p:nvSpPr>
          <p:spPr>
            <a:xfrm>
              <a:off x="5422900" y="3577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4" name="Google Shape;3314;p7"/>
            <p:cNvSpPr/>
            <p:nvPr/>
          </p:nvSpPr>
          <p:spPr>
            <a:xfrm>
              <a:off x="5524500" y="3526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5" name="Google Shape;3315;p7"/>
            <p:cNvSpPr/>
            <p:nvPr/>
          </p:nvSpPr>
          <p:spPr>
            <a:xfrm>
              <a:off x="5626100" y="35516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6" name="Google Shape;3316;p7"/>
            <p:cNvSpPr/>
            <p:nvPr/>
          </p:nvSpPr>
          <p:spPr>
            <a:xfrm>
              <a:off x="5727700" y="37040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7" name="Google Shape;3317;p7"/>
            <p:cNvSpPr/>
            <p:nvPr/>
          </p:nvSpPr>
          <p:spPr>
            <a:xfrm>
              <a:off x="5816600" y="3589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8" name="Google Shape;3318;p7"/>
            <p:cNvSpPr/>
            <p:nvPr/>
          </p:nvSpPr>
          <p:spPr>
            <a:xfrm>
              <a:off x="5918200" y="4097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19" name="Google Shape;3319;p7"/>
            <p:cNvSpPr/>
            <p:nvPr/>
          </p:nvSpPr>
          <p:spPr>
            <a:xfrm>
              <a:off x="6019800" y="39707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0" name="Google Shape;3320;p7"/>
            <p:cNvSpPr/>
            <p:nvPr/>
          </p:nvSpPr>
          <p:spPr>
            <a:xfrm>
              <a:off x="6121400" y="37675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1" name="Google Shape;3321;p7"/>
            <p:cNvSpPr/>
            <p:nvPr/>
          </p:nvSpPr>
          <p:spPr>
            <a:xfrm>
              <a:off x="6210300" y="39072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2" name="Google Shape;3322;p7"/>
            <p:cNvSpPr/>
            <p:nvPr/>
          </p:nvSpPr>
          <p:spPr>
            <a:xfrm>
              <a:off x="6311900" y="39961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3" name="Google Shape;3323;p7"/>
            <p:cNvSpPr/>
            <p:nvPr/>
          </p:nvSpPr>
          <p:spPr>
            <a:xfrm>
              <a:off x="6413500" y="4300982"/>
              <a:ext cx="241300" cy="24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4" name="Google Shape;3324;p7"/>
            <p:cNvSpPr/>
            <p:nvPr/>
          </p:nvSpPr>
          <p:spPr>
            <a:xfrm>
              <a:off x="3235325" y="3237357"/>
              <a:ext cx="101600" cy="10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5" name="Google Shape;3325;p7"/>
            <p:cNvSpPr/>
            <p:nvPr/>
          </p:nvSpPr>
          <p:spPr>
            <a:xfrm>
              <a:off x="3235325" y="3237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6" name="Google Shape;3326;p7"/>
            <p:cNvSpPr/>
            <p:nvPr/>
          </p:nvSpPr>
          <p:spPr>
            <a:xfrm>
              <a:off x="3336925" y="3046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7" name="Google Shape;3327;p7"/>
            <p:cNvSpPr/>
            <p:nvPr/>
          </p:nvSpPr>
          <p:spPr>
            <a:xfrm>
              <a:off x="3336925" y="3046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8" name="Google Shape;3328;p7"/>
            <p:cNvSpPr/>
            <p:nvPr/>
          </p:nvSpPr>
          <p:spPr>
            <a:xfrm>
              <a:off x="3425825" y="32246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9" name="Google Shape;3329;p7"/>
            <p:cNvSpPr/>
            <p:nvPr/>
          </p:nvSpPr>
          <p:spPr>
            <a:xfrm>
              <a:off x="3425825" y="32246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0" name="Google Shape;3330;p7"/>
            <p:cNvSpPr/>
            <p:nvPr/>
          </p:nvSpPr>
          <p:spPr>
            <a:xfrm>
              <a:off x="35274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1" name="Google Shape;3331;p7"/>
            <p:cNvSpPr/>
            <p:nvPr/>
          </p:nvSpPr>
          <p:spPr>
            <a:xfrm>
              <a:off x="35274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2" name="Google Shape;3332;p7"/>
            <p:cNvSpPr/>
            <p:nvPr/>
          </p:nvSpPr>
          <p:spPr>
            <a:xfrm>
              <a:off x="36290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3" name="Google Shape;3333;p7"/>
            <p:cNvSpPr/>
            <p:nvPr/>
          </p:nvSpPr>
          <p:spPr>
            <a:xfrm>
              <a:off x="36290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4" name="Google Shape;3334;p7"/>
            <p:cNvSpPr/>
            <p:nvPr/>
          </p:nvSpPr>
          <p:spPr>
            <a:xfrm>
              <a:off x="3730625" y="3250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5" name="Google Shape;3335;p7"/>
            <p:cNvSpPr/>
            <p:nvPr/>
          </p:nvSpPr>
          <p:spPr>
            <a:xfrm>
              <a:off x="37306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6" name="Google Shape;3336;p7"/>
            <p:cNvSpPr/>
            <p:nvPr/>
          </p:nvSpPr>
          <p:spPr>
            <a:xfrm>
              <a:off x="3819525" y="3326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7" name="Google Shape;3337;p7"/>
            <p:cNvSpPr/>
            <p:nvPr/>
          </p:nvSpPr>
          <p:spPr>
            <a:xfrm>
              <a:off x="3819525" y="3326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8" name="Google Shape;3338;p7"/>
            <p:cNvSpPr/>
            <p:nvPr/>
          </p:nvSpPr>
          <p:spPr>
            <a:xfrm>
              <a:off x="3921125" y="31357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9" name="Google Shape;3339;p7"/>
            <p:cNvSpPr/>
            <p:nvPr/>
          </p:nvSpPr>
          <p:spPr>
            <a:xfrm>
              <a:off x="39211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0" name="Google Shape;3340;p7"/>
            <p:cNvSpPr/>
            <p:nvPr/>
          </p:nvSpPr>
          <p:spPr>
            <a:xfrm>
              <a:off x="4022725" y="3161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1" name="Google Shape;3341;p7"/>
            <p:cNvSpPr/>
            <p:nvPr/>
          </p:nvSpPr>
          <p:spPr>
            <a:xfrm>
              <a:off x="4022725" y="3161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2" name="Google Shape;3342;p7"/>
            <p:cNvSpPr/>
            <p:nvPr/>
          </p:nvSpPr>
          <p:spPr>
            <a:xfrm>
              <a:off x="4124325" y="31484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3" name="Google Shape;3343;p7"/>
            <p:cNvSpPr/>
            <p:nvPr/>
          </p:nvSpPr>
          <p:spPr>
            <a:xfrm>
              <a:off x="4124325" y="3148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4" name="Google Shape;3344;p7"/>
            <p:cNvSpPr/>
            <p:nvPr/>
          </p:nvSpPr>
          <p:spPr>
            <a:xfrm>
              <a:off x="4213225" y="32881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5" name="Google Shape;3345;p7"/>
            <p:cNvSpPr/>
            <p:nvPr/>
          </p:nvSpPr>
          <p:spPr>
            <a:xfrm>
              <a:off x="4213225" y="3288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6" name="Google Shape;3346;p7"/>
            <p:cNvSpPr/>
            <p:nvPr/>
          </p:nvSpPr>
          <p:spPr>
            <a:xfrm>
              <a:off x="4314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7" name="Google Shape;3347;p7"/>
            <p:cNvSpPr/>
            <p:nvPr/>
          </p:nvSpPr>
          <p:spPr>
            <a:xfrm>
              <a:off x="4314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8" name="Google Shape;3348;p7"/>
            <p:cNvSpPr/>
            <p:nvPr/>
          </p:nvSpPr>
          <p:spPr>
            <a:xfrm>
              <a:off x="44164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9" name="Google Shape;3349;p7"/>
            <p:cNvSpPr/>
            <p:nvPr/>
          </p:nvSpPr>
          <p:spPr>
            <a:xfrm>
              <a:off x="44164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0" name="Google Shape;3350;p7"/>
            <p:cNvSpPr/>
            <p:nvPr/>
          </p:nvSpPr>
          <p:spPr>
            <a:xfrm>
              <a:off x="4518025" y="3135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1" name="Google Shape;3351;p7"/>
            <p:cNvSpPr/>
            <p:nvPr/>
          </p:nvSpPr>
          <p:spPr>
            <a:xfrm>
              <a:off x="4518025" y="3135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2" name="Google Shape;3352;p7"/>
            <p:cNvSpPr/>
            <p:nvPr/>
          </p:nvSpPr>
          <p:spPr>
            <a:xfrm>
              <a:off x="4619625" y="34532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3" name="Google Shape;3353;p7"/>
            <p:cNvSpPr/>
            <p:nvPr/>
          </p:nvSpPr>
          <p:spPr>
            <a:xfrm>
              <a:off x="4619625" y="3453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4" name="Google Shape;3354;p7"/>
            <p:cNvSpPr/>
            <p:nvPr/>
          </p:nvSpPr>
          <p:spPr>
            <a:xfrm>
              <a:off x="4708525" y="3250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5" name="Google Shape;3355;p7"/>
            <p:cNvSpPr/>
            <p:nvPr/>
          </p:nvSpPr>
          <p:spPr>
            <a:xfrm>
              <a:off x="4708525" y="3250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6" name="Google Shape;3356;p7"/>
            <p:cNvSpPr/>
            <p:nvPr/>
          </p:nvSpPr>
          <p:spPr>
            <a:xfrm>
              <a:off x="4810125" y="35675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7" name="Google Shape;3357;p7"/>
            <p:cNvSpPr/>
            <p:nvPr/>
          </p:nvSpPr>
          <p:spPr>
            <a:xfrm>
              <a:off x="48101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8" name="Google Shape;3358;p7"/>
            <p:cNvSpPr/>
            <p:nvPr/>
          </p:nvSpPr>
          <p:spPr>
            <a:xfrm>
              <a:off x="4911725" y="30341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9" name="Google Shape;3359;p7"/>
            <p:cNvSpPr/>
            <p:nvPr/>
          </p:nvSpPr>
          <p:spPr>
            <a:xfrm>
              <a:off x="4911725" y="3034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0" name="Google Shape;3360;p7"/>
            <p:cNvSpPr/>
            <p:nvPr/>
          </p:nvSpPr>
          <p:spPr>
            <a:xfrm>
              <a:off x="5013325" y="33897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1" name="Google Shape;3361;p7"/>
            <p:cNvSpPr/>
            <p:nvPr/>
          </p:nvSpPr>
          <p:spPr>
            <a:xfrm>
              <a:off x="5013325" y="3389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2" name="Google Shape;3362;p7"/>
            <p:cNvSpPr/>
            <p:nvPr/>
          </p:nvSpPr>
          <p:spPr>
            <a:xfrm>
              <a:off x="5102225" y="3440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3" name="Google Shape;3363;p7"/>
            <p:cNvSpPr/>
            <p:nvPr/>
          </p:nvSpPr>
          <p:spPr>
            <a:xfrm>
              <a:off x="5102225" y="3440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4" name="Google Shape;3364;p7"/>
            <p:cNvSpPr/>
            <p:nvPr/>
          </p:nvSpPr>
          <p:spPr>
            <a:xfrm>
              <a:off x="5203825" y="35421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5" name="Google Shape;3365;p7"/>
            <p:cNvSpPr/>
            <p:nvPr/>
          </p:nvSpPr>
          <p:spPr>
            <a:xfrm>
              <a:off x="5203825" y="35421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6" name="Google Shape;3366;p7"/>
            <p:cNvSpPr/>
            <p:nvPr/>
          </p:nvSpPr>
          <p:spPr>
            <a:xfrm>
              <a:off x="5305425" y="35167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7" name="Google Shape;3367;p7"/>
            <p:cNvSpPr/>
            <p:nvPr/>
          </p:nvSpPr>
          <p:spPr>
            <a:xfrm>
              <a:off x="5305425" y="35167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8" name="Google Shape;3368;p7"/>
            <p:cNvSpPr/>
            <p:nvPr/>
          </p:nvSpPr>
          <p:spPr>
            <a:xfrm>
              <a:off x="5407025" y="3377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9" name="Google Shape;3369;p7"/>
            <p:cNvSpPr/>
            <p:nvPr/>
          </p:nvSpPr>
          <p:spPr>
            <a:xfrm>
              <a:off x="5407025" y="3377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0" name="Google Shape;3370;p7"/>
            <p:cNvSpPr/>
            <p:nvPr/>
          </p:nvSpPr>
          <p:spPr>
            <a:xfrm>
              <a:off x="5495925" y="36183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1" name="Google Shape;3371;p7"/>
            <p:cNvSpPr/>
            <p:nvPr/>
          </p:nvSpPr>
          <p:spPr>
            <a:xfrm>
              <a:off x="5495925" y="3618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2" name="Google Shape;3372;p7"/>
            <p:cNvSpPr/>
            <p:nvPr/>
          </p:nvSpPr>
          <p:spPr>
            <a:xfrm>
              <a:off x="5597525" y="3567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3" name="Google Shape;3373;p7"/>
            <p:cNvSpPr/>
            <p:nvPr/>
          </p:nvSpPr>
          <p:spPr>
            <a:xfrm>
              <a:off x="5597525" y="3567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4" name="Google Shape;3374;p7"/>
            <p:cNvSpPr/>
            <p:nvPr/>
          </p:nvSpPr>
          <p:spPr>
            <a:xfrm>
              <a:off x="5699125" y="35929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5" name="Google Shape;3375;p7"/>
            <p:cNvSpPr/>
            <p:nvPr/>
          </p:nvSpPr>
          <p:spPr>
            <a:xfrm>
              <a:off x="5699125" y="35929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6" name="Google Shape;3376;p7"/>
            <p:cNvSpPr/>
            <p:nvPr/>
          </p:nvSpPr>
          <p:spPr>
            <a:xfrm>
              <a:off x="5800725" y="3631057"/>
              <a:ext cx="190500" cy="215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7" name="Google Shape;3377;p7"/>
            <p:cNvSpPr/>
            <p:nvPr/>
          </p:nvSpPr>
          <p:spPr>
            <a:xfrm>
              <a:off x="5800725" y="37453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8" name="Google Shape;3378;p7"/>
            <p:cNvSpPr/>
            <p:nvPr/>
          </p:nvSpPr>
          <p:spPr>
            <a:xfrm>
              <a:off x="5889625" y="3631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9" name="Google Shape;3379;p7"/>
            <p:cNvSpPr/>
            <p:nvPr/>
          </p:nvSpPr>
          <p:spPr>
            <a:xfrm>
              <a:off x="5991225" y="4139057"/>
              <a:ext cx="101600" cy="10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0" name="Google Shape;3380;p7"/>
            <p:cNvSpPr/>
            <p:nvPr/>
          </p:nvSpPr>
          <p:spPr>
            <a:xfrm>
              <a:off x="5991225" y="4139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1" name="Google Shape;3381;p7"/>
            <p:cNvSpPr/>
            <p:nvPr/>
          </p:nvSpPr>
          <p:spPr>
            <a:xfrm>
              <a:off x="6092825" y="40120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2" name="Google Shape;3382;p7"/>
            <p:cNvSpPr/>
            <p:nvPr/>
          </p:nvSpPr>
          <p:spPr>
            <a:xfrm>
              <a:off x="6092825" y="40120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3" name="Google Shape;3383;p7"/>
            <p:cNvSpPr/>
            <p:nvPr/>
          </p:nvSpPr>
          <p:spPr>
            <a:xfrm>
              <a:off x="6194425" y="38088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4" name="Google Shape;3384;p7"/>
            <p:cNvSpPr/>
            <p:nvPr/>
          </p:nvSpPr>
          <p:spPr>
            <a:xfrm>
              <a:off x="6194425" y="38088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5" name="Google Shape;3385;p7"/>
            <p:cNvSpPr/>
            <p:nvPr/>
          </p:nvSpPr>
          <p:spPr>
            <a:xfrm>
              <a:off x="6283325" y="3948557"/>
              <a:ext cx="101600" cy="10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6" name="Google Shape;3386;p7"/>
            <p:cNvSpPr/>
            <p:nvPr/>
          </p:nvSpPr>
          <p:spPr>
            <a:xfrm>
              <a:off x="6283325" y="39485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7" name="Google Shape;3387;p7"/>
            <p:cNvSpPr/>
            <p:nvPr/>
          </p:nvSpPr>
          <p:spPr>
            <a:xfrm>
              <a:off x="6384925" y="40374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8" name="Google Shape;3388;p7"/>
            <p:cNvSpPr/>
            <p:nvPr/>
          </p:nvSpPr>
          <p:spPr>
            <a:xfrm>
              <a:off x="6384925" y="40374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89" name="Google Shape;3389;p7"/>
            <p:cNvSpPr/>
            <p:nvPr/>
          </p:nvSpPr>
          <p:spPr>
            <a:xfrm>
              <a:off x="6486525" y="4342257"/>
              <a:ext cx="101600" cy="10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90" name="Google Shape;3390;p7"/>
            <p:cNvSpPr/>
            <p:nvPr/>
          </p:nvSpPr>
          <p:spPr>
            <a:xfrm>
              <a:off x="6486525" y="4342257"/>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91" name="Google Shape;3391;p7"/>
            <p:cNvSpPr txBox="1"/>
            <p:nvPr/>
          </p:nvSpPr>
          <p:spPr>
            <a:xfrm>
              <a:off x="2126360" y="2514600"/>
              <a:ext cx="1446530" cy="3321685"/>
            </a:xfrm>
            <a:prstGeom prst="rect">
              <a:avLst/>
            </a:prstGeom>
            <a:noFill/>
            <a:ln>
              <a:noFill/>
            </a:ln>
          </p:spPr>
          <p:txBody>
            <a:bodyPr anchorCtr="0" anchor="t" bIns="0" lIns="0" spcFirstLastPara="1" rIns="0" wrap="square" tIns="106675">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9</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8</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7</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6</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5</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4</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3</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745"/>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0</a:t>
              </a:r>
              <a:endParaRPr b="0" i="0" sz="1400" u="none" cap="none" strike="noStrike">
                <a:solidFill>
                  <a:srgbClr val="000000"/>
                </a:solidFill>
                <a:latin typeface="Trebuchet MS"/>
                <a:ea typeface="Trebuchet MS"/>
                <a:cs typeface="Trebuchet MS"/>
                <a:sym typeface="Trebuchet MS"/>
              </a:endParaRPr>
            </a:p>
            <a:p>
              <a:pPr indent="0" lvl="0" marL="86995" marR="0" rtl="0" algn="l">
                <a:lnSpc>
                  <a:spcPct val="100000"/>
                </a:lnSpc>
                <a:spcBef>
                  <a:spcPts val="6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1970	1980</a:t>
              </a:r>
              <a:endParaRPr b="0" i="0" sz="1400" u="none" cap="none" strike="noStrike">
                <a:solidFill>
                  <a:srgbClr val="000000"/>
                </a:solidFill>
                <a:latin typeface="Trebuchet MS"/>
                <a:ea typeface="Trebuchet MS"/>
                <a:cs typeface="Trebuchet MS"/>
                <a:sym typeface="Trebuchet MS"/>
              </a:endParaRPr>
            </a:p>
          </p:txBody>
        </p:sp>
        <p:sp>
          <p:nvSpPr>
            <p:cNvPr id="3392" name="Google Shape;3392;p7"/>
            <p:cNvSpPr txBox="1"/>
            <p:nvPr/>
          </p:nvSpPr>
          <p:spPr>
            <a:xfrm>
              <a:off x="4172473" y="5559882"/>
              <a:ext cx="704328" cy="328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1990	</a:t>
              </a:r>
              <a:endParaRPr b="0" i="0" sz="1400" u="none" cap="none" strike="noStrike">
                <a:solidFill>
                  <a:srgbClr val="000000"/>
                </a:solidFill>
                <a:latin typeface="Trebuchet MS"/>
                <a:ea typeface="Trebuchet MS"/>
                <a:cs typeface="Trebuchet MS"/>
                <a:sym typeface="Trebuchet MS"/>
              </a:endParaRPr>
            </a:p>
          </p:txBody>
        </p:sp>
        <p:sp>
          <p:nvSpPr>
            <p:cNvPr id="3393" name="Google Shape;3393;p7"/>
            <p:cNvSpPr txBox="1"/>
            <p:nvPr/>
          </p:nvSpPr>
          <p:spPr>
            <a:xfrm>
              <a:off x="6143780"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2010</a:t>
              </a:r>
              <a:endParaRPr b="0" i="0" sz="1400" u="none" cap="none" strike="noStrike">
                <a:solidFill>
                  <a:srgbClr val="000000"/>
                </a:solidFill>
                <a:latin typeface="Trebuchet MS"/>
                <a:ea typeface="Trebuchet MS"/>
                <a:cs typeface="Trebuchet MS"/>
                <a:sym typeface="Trebuchet MS"/>
              </a:endParaRPr>
            </a:p>
          </p:txBody>
        </p:sp>
        <p:sp>
          <p:nvSpPr>
            <p:cNvPr id="3394" name="Google Shape;3394;p7"/>
            <p:cNvSpPr txBox="1"/>
            <p:nvPr/>
          </p:nvSpPr>
          <p:spPr>
            <a:xfrm>
              <a:off x="7129401" y="55972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2020</a:t>
              </a:r>
              <a:endParaRPr b="0" i="0" sz="1400" u="none" cap="none" strike="noStrike">
                <a:solidFill>
                  <a:srgbClr val="000000"/>
                </a:solidFill>
                <a:latin typeface="Trebuchet MS"/>
                <a:ea typeface="Trebuchet MS"/>
                <a:cs typeface="Trebuchet MS"/>
                <a:sym typeface="Trebuchet MS"/>
              </a:endParaRPr>
            </a:p>
          </p:txBody>
        </p:sp>
        <p:sp>
          <p:nvSpPr>
            <p:cNvPr id="3395" name="Google Shape;3395;p7"/>
            <p:cNvSpPr txBox="1"/>
            <p:nvPr/>
          </p:nvSpPr>
          <p:spPr>
            <a:xfrm rot="-5400000">
              <a:off x="38113" y="3942314"/>
              <a:ext cx="3466224" cy="458400"/>
            </a:xfrm>
            <a:prstGeom prst="rect">
              <a:avLst/>
            </a:prstGeom>
            <a:noFill/>
            <a:ln>
              <a:noFill/>
            </a:ln>
          </p:spPr>
          <p:txBody>
            <a:bodyPr anchorCtr="0" anchor="t" bIns="0" lIns="0" spcFirstLastPara="1" rIns="0" wrap="square" tIns="1250">
              <a:noAutofit/>
            </a:bodyPr>
            <a:lstStyle/>
            <a:p>
              <a:pPr indent="-514985" lvl="0" marL="527050" marR="5080" rtl="0" algn="l">
                <a:lnSpc>
                  <a:spcPct val="101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September Arctic Sea Ice Extent  (1,000,000 sq km)</a:t>
              </a:r>
              <a:endParaRPr b="0" i="0" sz="1800" u="none" cap="none" strike="noStrike">
                <a:solidFill>
                  <a:srgbClr val="000000"/>
                </a:solidFill>
                <a:latin typeface="Helvetica Neue"/>
                <a:ea typeface="Helvetica Neue"/>
                <a:cs typeface="Helvetica Neue"/>
                <a:sym typeface="Helvetica Neue"/>
              </a:endParaRPr>
            </a:p>
          </p:txBody>
        </p:sp>
        <p:sp>
          <p:nvSpPr>
            <p:cNvPr id="3396" name="Google Shape;3396;p7"/>
            <p:cNvSpPr txBox="1"/>
            <p:nvPr/>
          </p:nvSpPr>
          <p:spPr>
            <a:xfrm>
              <a:off x="5181600" y="5583682"/>
              <a:ext cx="601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2000</a:t>
              </a:r>
              <a:endParaRPr b="0" i="0" sz="1400" u="none" cap="none" strike="noStrike">
                <a:solidFill>
                  <a:srgbClr val="000000"/>
                </a:solidFill>
                <a:latin typeface="Trebuchet MS"/>
                <a:ea typeface="Trebuchet MS"/>
                <a:cs typeface="Trebuchet MS"/>
                <a:sym typeface="Trebuchet MS"/>
              </a:endParaRPr>
            </a:p>
          </p:txBody>
        </p:sp>
        <p:sp>
          <p:nvSpPr>
            <p:cNvPr id="3397" name="Google Shape;3397;p7"/>
            <p:cNvSpPr txBox="1"/>
            <p:nvPr/>
          </p:nvSpPr>
          <p:spPr>
            <a:xfrm>
              <a:off x="4267200" y="5867400"/>
              <a:ext cx="15356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Year Number</a:t>
              </a:r>
              <a:endParaRPr b="0" i="0" sz="18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sp>
        <p:nvSpPr>
          <p:cNvPr id="4506" name="Google Shape;4506;p85"/>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Regularization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Arial"/>
                <a:ea typeface="Arial"/>
                <a:cs typeface="Arial"/>
                <a:sym typeface="Arial"/>
              </a:rPr>
              <a:t>Ridge Regression / Tikhonov regularization</a:t>
            </a:r>
            <a:endParaRPr b="1" i="0" sz="2000" u="none" cap="none" strike="noStrike">
              <a:solidFill>
                <a:srgbClr val="C00000"/>
              </a:solidFill>
              <a:latin typeface="Arial"/>
              <a:ea typeface="Arial"/>
              <a:cs typeface="Arial"/>
              <a:sym typeface="Arial"/>
            </a:endParaRPr>
          </a:p>
        </p:txBody>
      </p:sp>
      <p:pic>
        <p:nvPicPr>
          <p:cNvPr id="4507" name="Google Shape;4507;p85"/>
          <p:cNvPicPr preferRelativeResize="0"/>
          <p:nvPr/>
        </p:nvPicPr>
        <p:blipFill rotWithShape="1">
          <a:blip r:embed="rId3">
            <a:alphaModFix/>
          </a:blip>
          <a:srcRect b="0" l="0" r="0" t="0"/>
          <a:stretch/>
        </p:blipFill>
        <p:spPr>
          <a:xfrm>
            <a:off x="259038" y="1600200"/>
            <a:ext cx="6517004" cy="4201156"/>
          </a:xfrm>
          <a:prstGeom prst="rect">
            <a:avLst/>
          </a:prstGeom>
          <a:noFill/>
          <a:ln>
            <a:noFill/>
          </a:ln>
        </p:spPr>
      </p:pic>
      <p:pic>
        <p:nvPicPr>
          <p:cNvPr id="4508" name="Google Shape;4508;p85"/>
          <p:cNvPicPr preferRelativeResize="0"/>
          <p:nvPr/>
        </p:nvPicPr>
        <p:blipFill rotWithShape="1">
          <a:blip r:embed="rId4">
            <a:alphaModFix/>
          </a:blip>
          <a:srcRect b="0" l="0" r="0" t="0"/>
          <a:stretch/>
        </p:blipFill>
        <p:spPr>
          <a:xfrm>
            <a:off x="609600" y="5638800"/>
            <a:ext cx="3962400" cy="838200"/>
          </a:xfrm>
          <a:prstGeom prst="rect">
            <a:avLst/>
          </a:prstGeom>
          <a:noFill/>
          <a:ln cap="flat" cmpd="sng" w="9525">
            <a:solidFill>
              <a:srgbClr val="C00000"/>
            </a:solidFill>
            <a:prstDash val="solid"/>
            <a:round/>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86"/>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l">
              <a:lnSpc>
                <a:spcPct val="150000"/>
              </a:lnSpc>
              <a:spcBef>
                <a:spcPts val="0"/>
              </a:spcBef>
              <a:spcAft>
                <a:spcPts val="0"/>
              </a:spcAft>
              <a:buSzPct val="144144"/>
              <a:buNone/>
            </a:pPr>
            <a:r>
              <a:rPr lang="en-US" sz="2400"/>
              <a:t>Regularization</a:t>
            </a:r>
            <a:endParaRPr/>
          </a:p>
          <a:p>
            <a:pPr indent="0" lvl="0" marL="0" rtl="0" algn="r">
              <a:lnSpc>
                <a:spcPct val="180000"/>
              </a:lnSpc>
              <a:spcBef>
                <a:spcPts val="0"/>
              </a:spcBef>
              <a:spcAft>
                <a:spcPts val="0"/>
              </a:spcAft>
              <a:buSzPct val="172971"/>
              <a:buNone/>
            </a:pPr>
            <a:r>
              <a:rPr lang="en-US" sz="2000">
                <a:solidFill>
                  <a:srgbClr val="C00000"/>
                </a:solidFill>
              </a:rPr>
              <a:t>Lasso Regression (Least Absolute Shrinkage and Selection Operator Regression)</a:t>
            </a:r>
            <a:endParaRPr sz="2000">
              <a:solidFill>
                <a:srgbClr val="C00000"/>
              </a:solidFill>
            </a:endParaRPr>
          </a:p>
        </p:txBody>
      </p:sp>
      <p:pic>
        <p:nvPicPr>
          <p:cNvPr id="4514" name="Google Shape;4514;p86"/>
          <p:cNvPicPr preferRelativeResize="0"/>
          <p:nvPr/>
        </p:nvPicPr>
        <p:blipFill rotWithShape="1">
          <a:blip r:embed="rId3">
            <a:alphaModFix/>
          </a:blip>
          <a:srcRect b="0" l="0" r="3653" t="16378"/>
          <a:stretch/>
        </p:blipFill>
        <p:spPr>
          <a:xfrm>
            <a:off x="304801" y="1493837"/>
            <a:ext cx="4412580" cy="2872340"/>
          </a:xfrm>
          <a:prstGeom prst="rect">
            <a:avLst/>
          </a:prstGeom>
          <a:noFill/>
          <a:ln>
            <a:noFill/>
          </a:ln>
        </p:spPr>
      </p:pic>
      <p:pic>
        <p:nvPicPr>
          <p:cNvPr id="4515" name="Google Shape;4515;p86"/>
          <p:cNvPicPr preferRelativeResize="0"/>
          <p:nvPr/>
        </p:nvPicPr>
        <p:blipFill rotWithShape="1">
          <a:blip r:embed="rId4">
            <a:alphaModFix/>
          </a:blip>
          <a:srcRect b="0" l="0" r="0" t="0"/>
          <a:stretch/>
        </p:blipFill>
        <p:spPr>
          <a:xfrm>
            <a:off x="914272" y="1676401"/>
            <a:ext cx="3880280" cy="676562"/>
          </a:xfrm>
          <a:prstGeom prst="rect">
            <a:avLst/>
          </a:prstGeom>
          <a:noFill/>
          <a:ln>
            <a:noFill/>
          </a:ln>
        </p:spPr>
      </p:pic>
      <p:pic>
        <p:nvPicPr>
          <p:cNvPr id="4516" name="Google Shape;4516;p86"/>
          <p:cNvPicPr preferRelativeResize="0"/>
          <p:nvPr/>
        </p:nvPicPr>
        <p:blipFill rotWithShape="1">
          <a:blip r:embed="rId5">
            <a:alphaModFix/>
          </a:blip>
          <a:srcRect b="0" l="0" r="0" t="0"/>
          <a:stretch/>
        </p:blipFill>
        <p:spPr>
          <a:xfrm>
            <a:off x="914271" y="3647647"/>
            <a:ext cx="3803948" cy="574474"/>
          </a:xfrm>
          <a:prstGeom prst="rect">
            <a:avLst/>
          </a:prstGeom>
          <a:solidFill>
            <a:srgbClr val="DAEEF3"/>
          </a:solidFill>
          <a:ln>
            <a:noFill/>
          </a:ln>
        </p:spPr>
      </p:pic>
      <p:pic>
        <p:nvPicPr>
          <p:cNvPr id="4517" name="Google Shape;4517;p86"/>
          <p:cNvPicPr preferRelativeResize="0"/>
          <p:nvPr/>
        </p:nvPicPr>
        <p:blipFill rotWithShape="1">
          <a:blip r:embed="rId6">
            <a:alphaModFix/>
          </a:blip>
          <a:srcRect b="0" l="0" r="0" t="0"/>
          <a:stretch/>
        </p:blipFill>
        <p:spPr>
          <a:xfrm>
            <a:off x="5181600" y="3276600"/>
            <a:ext cx="2967079" cy="1219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1" name="Shape 4521"/>
        <p:cNvGrpSpPr/>
        <p:nvPr/>
      </p:nvGrpSpPr>
      <p:grpSpPr>
        <a:xfrm>
          <a:off x="0" y="0"/>
          <a:ext cx="0" cy="0"/>
          <a:chOff x="0" y="0"/>
          <a:chExt cx="0" cy="0"/>
        </a:xfrm>
      </p:grpSpPr>
      <p:pic>
        <p:nvPicPr>
          <p:cNvPr id="4522" name="Google Shape;4522;p87"/>
          <p:cNvPicPr preferRelativeResize="0"/>
          <p:nvPr/>
        </p:nvPicPr>
        <p:blipFill rotWithShape="1">
          <a:blip r:embed="rId3">
            <a:alphaModFix/>
          </a:blip>
          <a:srcRect b="0" l="0" r="0" t="0"/>
          <a:stretch/>
        </p:blipFill>
        <p:spPr>
          <a:xfrm>
            <a:off x="282114" y="1577160"/>
            <a:ext cx="6523285" cy="1219306"/>
          </a:xfrm>
          <a:prstGeom prst="rect">
            <a:avLst/>
          </a:prstGeom>
          <a:noFill/>
          <a:ln>
            <a:noFill/>
          </a:ln>
        </p:spPr>
      </p:pic>
      <p:sp>
        <p:nvSpPr>
          <p:cNvPr id="4523" name="Google Shape;4523;p87"/>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Regularization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Arial"/>
                <a:ea typeface="Arial"/>
                <a:cs typeface="Arial"/>
                <a:sym typeface="Arial"/>
              </a:rPr>
              <a:t>Elastic Net</a:t>
            </a:r>
            <a:endParaRPr b="1" i="0" sz="2000" u="none" cap="none" strike="noStrike">
              <a:solidFill>
                <a:srgbClr val="C00000"/>
              </a:solidFill>
              <a:latin typeface="Arial"/>
              <a:ea typeface="Arial"/>
              <a:cs typeface="Arial"/>
              <a:sym typeface="Arial"/>
            </a:endParaRPr>
          </a:p>
        </p:txBody>
      </p:sp>
      <p:sp>
        <p:nvSpPr>
          <p:cNvPr id="4524" name="Google Shape;4524;p87"/>
          <p:cNvSpPr/>
          <p:nvPr/>
        </p:nvSpPr>
        <p:spPr>
          <a:xfrm>
            <a:off x="1143000" y="3150741"/>
            <a:ext cx="57912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Control the regularization using </a:t>
            </a:r>
            <a:r>
              <a:rPr b="1" i="0" lang="en-US" sz="1800" u="none" cap="none" strike="noStrike">
                <a:solidFill>
                  <a:schemeClr val="dk1"/>
                </a:solidFill>
                <a:latin typeface="Arial"/>
                <a:ea typeface="Arial"/>
                <a:cs typeface="Arial"/>
                <a:sym typeface="Arial"/>
              </a:rPr>
              <a:t>the Mix Ration “r”: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r = 0, Elastic Net is equivalent to Lasso Regression,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 = 1, it is equivalent to Ridge Regression</a:t>
            </a:r>
            <a:endParaRPr b="0" i="0" sz="1800" u="none" cap="none" strike="noStrike">
              <a:solidFill>
                <a:schemeClr val="dk1"/>
              </a:solidFill>
              <a:latin typeface="Arial"/>
              <a:ea typeface="Arial"/>
              <a:cs typeface="Arial"/>
              <a:sym typeface="Arial"/>
            </a:endParaRPr>
          </a:p>
        </p:txBody>
      </p:sp>
      <p:sp>
        <p:nvSpPr>
          <p:cNvPr id="4525" name="Google Shape;4525;p87"/>
          <p:cNvSpPr/>
          <p:nvPr/>
        </p:nvSpPr>
        <p:spPr>
          <a:xfrm>
            <a:off x="5158985" y="5908709"/>
            <a:ext cx="41374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33CC"/>
                </a:solidFill>
                <a:latin typeface="Arial"/>
                <a:ea typeface="Arial"/>
                <a:cs typeface="Arial"/>
                <a:sym typeface="Arial"/>
              </a:rPr>
              <a:t>from sklearn.linear_model import ElasticNet</a:t>
            </a:r>
            <a:endParaRPr b="0" i="1" sz="1600" u="none" cap="none" strike="noStrike">
              <a:solidFill>
                <a:srgbClr val="0033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33CC"/>
                </a:solidFill>
                <a:latin typeface="Arial"/>
                <a:ea typeface="Arial"/>
                <a:cs typeface="Arial"/>
                <a:sym typeface="Arial"/>
              </a:rPr>
              <a:t>ElasticNet(alpha=0.1, l1_ratio=0.5)</a:t>
            </a:r>
            <a:endParaRPr b="0" i="0" sz="1400" u="none" cap="none" strike="noStrike">
              <a:solidFill>
                <a:srgbClr val="000000"/>
              </a:solidFill>
              <a:latin typeface="Arial"/>
              <a:ea typeface="Arial"/>
              <a:cs typeface="Arial"/>
              <a:sym typeface="Arial"/>
            </a:endParaRPr>
          </a:p>
        </p:txBody>
      </p:sp>
      <p:sp>
        <p:nvSpPr>
          <p:cNvPr id="4526" name="Google Shape;4526;p87"/>
          <p:cNvSpPr txBox="1"/>
          <p:nvPr/>
        </p:nvSpPr>
        <p:spPr>
          <a:xfrm>
            <a:off x="5096301" y="2176046"/>
            <a:ext cx="512019" cy="338554"/>
          </a:xfrm>
          <a:prstGeom prst="rect">
            <a:avLst/>
          </a:prstGeom>
          <a:solidFill>
            <a:srgbClr val="C5D8F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Tahoma"/>
                <a:ea typeface="Tahoma"/>
                <a:cs typeface="Tahoma"/>
                <a:sym typeface="Tahoma"/>
              </a:rPr>
              <a:t>+ r </a:t>
            </a:r>
            <a:endParaRPr b="0" i="0" sz="1600" u="none" cap="none" strike="noStrike">
              <a:solidFill>
                <a:schemeClr val="dk1"/>
              </a:solidFill>
              <a:latin typeface="Tahoma"/>
              <a:ea typeface="Tahoma"/>
              <a:cs typeface="Tahoma"/>
              <a:sym typeface="Tahoma"/>
            </a:endParaRPr>
          </a:p>
        </p:txBody>
      </p:sp>
      <p:pic>
        <p:nvPicPr>
          <p:cNvPr id="4527" name="Google Shape;4527;p87"/>
          <p:cNvPicPr preferRelativeResize="0"/>
          <p:nvPr/>
        </p:nvPicPr>
        <p:blipFill rotWithShape="1">
          <a:blip r:embed="rId4">
            <a:alphaModFix/>
          </a:blip>
          <a:srcRect b="0" l="0" r="0" t="0"/>
          <a:stretch/>
        </p:blipFill>
        <p:spPr>
          <a:xfrm>
            <a:off x="7286198" y="1894180"/>
            <a:ext cx="1048603" cy="902286"/>
          </a:xfrm>
          <a:prstGeom prst="rect">
            <a:avLst/>
          </a:prstGeom>
          <a:noFill/>
          <a:ln>
            <a:noFill/>
          </a:ln>
        </p:spPr>
      </p:pic>
      <p:sp>
        <p:nvSpPr>
          <p:cNvPr id="4528" name="Google Shape;4528;p87"/>
          <p:cNvSpPr txBox="1"/>
          <p:nvPr/>
        </p:nvSpPr>
        <p:spPr>
          <a:xfrm>
            <a:off x="6593120" y="2061493"/>
            <a:ext cx="2770684" cy="451470"/>
          </a:xfrm>
          <a:prstGeom prst="rect">
            <a:avLst/>
          </a:prstGeom>
          <a:blipFill rotWithShape="1">
            <a:blip r:embed="rId5">
              <a:alphaModFix/>
            </a:blip>
            <a:stretch>
              <a:fillRect b="-134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2" name="Shape 4532"/>
        <p:cNvGrpSpPr/>
        <p:nvPr/>
      </p:nvGrpSpPr>
      <p:grpSpPr>
        <a:xfrm>
          <a:off x="0" y="0"/>
          <a:ext cx="0" cy="0"/>
          <a:chOff x="0" y="0"/>
          <a:chExt cx="0" cy="0"/>
        </a:xfrm>
      </p:grpSpPr>
      <p:sp>
        <p:nvSpPr>
          <p:cNvPr id="4533" name="Google Shape;4533;p88"/>
          <p:cNvSpPr txBox="1"/>
          <p:nvPr/>
        </p:nvSpPr>
        <p:spPr>
          <a:xfrm>
            <a:off x="457200" y="304800"/>
            <a:ext cx="6120680" cy="850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How to choose the right Regularization?</a:t>
            </a:r>
            <a:endParaRPr b="1" i="0" sz="2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Arial"/>
                <a:ea typeface="Arial"/>
                <a:cs typeface="Arial"/>
                <a:sym typeface="Arial"/>
              </a:rPr>
              <a:t>Common Usage &amp; Observation </a:t>
            </a:r>
            <a:endParaRPr b="1" i="0" sz="2000" u="none" cap="none" strike="noStrike">
              <a:solidFill>
                <a:srgbClr val="C00000"/>
              </a:solidFill>
              <a:latin typeface="Arial"/>
              <a:ea typeface="Arial"/>
              <a:cs typeface="Arial"/>
              <a:sym typeface="Arial"/>
            </a:endParaRPr>
          </a:p>
        </p:txBody>
      </p:sp>
      <p:sp>
        <p:nvSpPr>
          <p:cNvPr id="4534" name="Google Shape;4534;p88"/>
          <p:cNvSpPr/>
          <p:nvPr/>
        </p:nvSpPr>
        <p:spPr>
          <a:xfrm>
            <a:off x="228600" y="1524000"/>
            <a:ext cx="8153400" cy="3416320"/>
          </a:xfrm>
          <a:prstGeom prst="rect">
            <a:avLst/>
          </a:prstGeom>
          <a:noFill/>
          <a:ln>
            <a:noFill/>
          </a:ln>
        </p:spPr>
        <p:txBody>
          <a:bodyPr anchorCtr="0" anchor="t" bIns="45700" lIns="91425" spcFirstLastPara="1" rIns="91425" wrap="square" tIns="45700">
            <a:spAutoFit/>
          </a:bodyPr>
          <a:lstStyle/>
          <a:p>
            <a:pPr indent="-257175" lvl="0" marL="257175" marR="0" rtl="0" algn="l">
              <a:lnSpc>
                <a:spcPct val="150000"/>
              </a:lnSpc>
              <a:spcBef>
                <a:spcPts val="0"/>
              </a:spcBef>
              <a:spcAft>
                <a:spcPts val="0"/>
              </a:spcAft>
              <a:buClr>
                <a:srgbClr val="232629"/>
              </a:buClr>
              <a:buSzPts val="1800"/>
              <a:buFont typeface="Arial"/>
              <a:buChar char="•"/>
            </a:pPr>
            <a:r>
              <a:rPr b="0" i="0" lang="en-US" sz="1800" u="none" cap="none" strike="noStrike">
                <a:solidFill>
                  <a:srgbClr val="232629"/>
                </a:solidFill>
                <a:latin typeface="Arial"/>
                <a:ea typeface="Arial"/>
                <a:cs typeface="Arial"/>
                <a:sym typeface="Arial"/>
              </a:rPr>
              <a:t>L1 regularization has the ability to set some coefficients to 0 exactly </a:t>
            </a:r>
            <a:r>
              <a:rPr b="0" i="0" lang="en-US" sz="1800" u="none" cap="none" strike="noStrike">
                <a:solidFill>
                  <a:srgbClr val="000000"/>
                </a:solidFill>
                <a:latin typeface="Arial"/>
                <a:ea typeface="Arial"/>
                <a:cs typeface="Arial"/>
                <a:sym typeface="Arial"/>
              </a:rPr>
              <a:t>leading to a </a:t>
            </a:r>
            <a:r>
              <a:rPr b="0" i="1" lang="en-US" sz="1800" u="none" cap="none" strike="noStrike">
                <a:solidFill>
                  <a:srgbClr val="000000"/>
                </a:solidFill>
                <a:latin typeface="Arial"/>
                <a:ea typeface="Arial"/>
                <a:cs typeface="Arial"/>
                <a:sym typeface="Arial"/>
              </a:rPr>
              <a:t>sparse </a:t>
            </a:r>
            <a:r>
              <a:rPr b="0" i="0" lang="en-US" sz="1800" u="none" cap="none" strike="noStrike">
                <a:solidFill>
                  <a:srgbClr val="000000"/>
                </a:solidFill>
                <a:latin typeface="Arial"/>
                <a:ea typeface="Arial"/>
                <a:cs typeface="Arial"/>
                <a:sym typeface="Arial"/>
              </a:rPr>
              <a:t>model</a:t>
            </a:r>
            <a:endParaRPr b="0" i="0" sz="1800" u="none" cap="none" strike="noStrike">
              <a:solidFill>
                <a:srgbClr val="232629"/>
              </a:solidFill>
              <a:latin typeface="Arial"/>
              <a:ea typeface="Arial"/>
              <a:cs typeface="Arial"/>
              <a:sym typeface="Arial"/>
            </a:endParaRPr>
          </a:p>
          <a:p>
            <a:pPr indent="-257175" lvl="0" marL="257175"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L1 regularization helps in feature selection by eliminating the features that are not important</a:t>
            </a:r>
            <a:endParaRPr b="0" i="0" sz="1400" u="none" cap="none" strike="noStrike">
              <a:solidFill>
                <a:srgbClr val="000000"/>
              </a:solidFill>
              <a:latin typeface="Arial"/>
              <a:ea typeface="Arial"/>
              <a:cs typeface="Arial"/>
              <a:sym typeface="Arial"/>
            </a:endParaRPr>
          </a:p>
          <a:p>
            <a:pPr indent="-257175" lvl="0" marL="257175"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L1 cannot be used efficiently in gradient-based approaches since it is not-differentiable unlike L2</a:t>
            </a:r>
            <a:endParaRPr b="1" i="0" sz="1800" u="none" cap="none" strike="noStrike">
              <a:solidFill>
                <a:srgbClr val="232629"/>
              </a:solidFill>
              <a:latin typeface="Arial"/>
              <a:ea typeface="Arial"/>
              <a:cs typeface="Arial"/>
              <a:sym typeface="Arial"/>
            </a:endParaRPr>
          </a:p>
          <a:p>
            <a:pPr indent="-257175" lvl="0" marL="257175" marR="0" rtl="0" algn="l">
              <a:lnSpc>
                <a:spcPct val="150000"/>
              </a:lnSpc>
              <a:spcBef>
                <a:spcPts val="0"/>
              </a:spcBef>
              <a:spcAft>
                <a:spcPts val="0"/>
              </a:spcAft>
              <a:buClr>
                <a:srgbClr val="232629"/>
              </a:buClr>
              <a:buSzPts val="1800"/>
              <a:buFont typeface="Arial"/>
              <a:buChar char="•"/>
            </a:pPr>
            <a:r>
              <a:rPr b="0" i="0" lang="en-US" sz="1800" u="none" cap="none" strike="noStrike">
                <a:solidFill>
                  <a:srgbClr val="232629"/>
                </a:solidFill>
                <a:latin typeface="Arial"/>
                <a:ea typeface="Arial"/>
                <a:cs typeface="Arial"/>
                <a:sym typeface="Arial"/>
              </a:rPr>
              <a:t>L2 will in general lead to small magnitudes of weights but not exactly 0.</a:t>
            </a: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57175" lvl="0" marL="257175"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Elastic net – Prefer in Highly correlated features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9" name="Shape 4539"/>
        <p:cNvGrpSpPr/>
        <p:nvPr/>
      </p:nvGrpSpPr>
      <p:grpSpPr>
        <a:xfrm>
          <a:off x="0" y="0"/>
          <a:ext cx="0" cy="0"/>
          <a:chOff x="0" y="0"/>
          <a:chExt cx="0" cy="0"/>
        </a:xfrm>
      </p:grpSpPr>
      <p:sp>
        <p:nvSpPr>
          <p:cNvPr id="4540" name="Google Shape;4540;p89"/>
          <p:cNvSpPr txBox="1"/>
          <p:nvPr>
            <p:ph type="title"/>
          </p:nvPr>
        </p:nvSpPr>
        <p:spPr>
          <a:xfrm>
            <a:off x="309519" y="477065"/>
            <a:ext cx="7386681" cy="553998"/>
          </a:xfrm>
          <a:prstGeom prst="rect">
            <a:avLst/>
          </a:prstGeom>
          <a:noFill/>
          <a:ln>
            <a:noFill/>
          </a:ln>
        </p:spPr>
        <p:txBody>
          <a:bodyPr anchorCtr="0" anchor="ctr" bIns="45700" lIns="91425" spcFirstLastPara="1" rIns="91425" wrap="square" tIns="45700">
            <a:spAutoFit/>
          </a:bodyPr>
          <a:lstStyle/>
          <a:p>
            <a:pPr indent="28575" lvl="0" marL="85725"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Numerical Exercise – For Student Practice  </a:t>
            </a:r>
            <a:endParaRPr b="1" sz="1800">
              <a:solidFill>
                <a:srgbClr val="C00000"/>
              </a:solidFill>
              <a:latin typeface="Arial"/>
              <a:ea typeface="Arial"/>
              <a:cs typeface="Arial"/>
              <a:sym typeface="Arial"/>
            </a:endParaRPr>
          </a:p>
        </p:txBody>
      </p:sp>
      <p:sp>
        <p:nvSpPr>
          <p:cNvPr id="4541" name="Google Shape;4541;p89"/>
          <p:cNvSpPr txBox="1"/>
          <p:nvPr/>
        </p:nvSpPr>
        <p:spPr>
          <a:xfrm>
            <a:off x="304800" y="1447800"/>
            <a:ext cx="8229600" cy="51816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0"/>
              </a:spcBef>
              <a:spcAft>
                <a:spcPts val="0"/>
              </a:spcAft>
              <a:buClr>
                <a:schemeClr val="dk1"/>
              </a:buClr>
              <a:buSzPct val="100000"/>
              <a:buFont typeface="Arial"/>
              <a:buNone/>
            </a:pPr>
            <a:r>
              <a:rPr b="0" i="0" lang="en-US" sz="1600" u="none" cap="none" strike="noStrike">
                <a:solidFill>
                  <a:schemeClr val="dk1"/>
                </a:solidFill>
                <a:latin typeface="Arial"/>
                <a:ea typeface="Arial"/>
                <a:cs typeface="Arial"/>
                <a:sym typeface="Arial"/>
              </a:rPr>
              <a:t>Fit a linear regression. Show only the first iteration of Gradient descent algorithm using learning rate of </a:t>
            </a:r>
            <a:r>
              <a:rPr b="1" i="0" lang="en-US" sz="1600" u="none" cap="none" strike="noStrike">
                <a:solidFill>
                  <a:schemeClr val="dk1"/>
                </a:solidFill>
                <a:latin typeface="Arial"/>
                <a:ea typeface="Arial"/>
                <a:cs typeface="Arial"/>
                <a:sym typeface="Arial"/>
              </a:rPr>
              <a:t>0.02</a:t>
            </a:r>
            <a:r>
              <a:rPr b="0" i="0" lang="en-US" sz="1600" u="none" cap="none" strike="noStrike">
                <a:solidFill>
                  <a:schemeClr val="dk1"/>
                </a:solidFill>
                <a:latin typeface="Arial"/>
                <a:ea typeface="Arial"/>
                <a:cs typeface="Arial"/>
                <a:sym typeface="Arial"/>
              </a:rPr>
              <a:t> for the following data , if the Relative Risk of Coronary Heart Disease is believed to be only linearly dependent on BMI as well as Diastolic Pressure. Assume the intercept of the regression model as</a:t>
            </a:r>
            <a:r>
              <a:rPr b="1" i="0" lang="en-US" sz="1600" u="none" cap="none" strike="noStrike">
                <a:solidFill>
                  <a:schemeClr val="dk1"/>
                </a:solidFill>
                <a:latin typeface="Arial"/>
                <a:ea typeface="Arial"/>
                <a:cs typeface="Arial"/>
                <a:sym typeface="Arial"/>
              </a:rPr>
              <a:t> 5 </a:t>
            </a:r>
            <a:r>
              <a:rPr b="0" i="0" lang="en-US" sz="1600" u="none" cap="none" strike="noStrike">
                <a:solidFill>
                  <a:schemeClr val="dk1"/>
                </a:solidFill>
                <a:latin typeface="Arial"/>
                <a:ea typeface="Arial"/>
                <a:cs typeface="Arial"/>
                <a:sym typeface="Arial"/>
              </a:rPr>
              <a:t>and the slope of independent variables as </a:t>
            </a:r>
            <a:r>
              <a:rPr b="1" i="0" lang="en-US" sz="1600" u="none" cap="none" strike="noStrike">
                <a:solidFill>
                  <a:schemeClr val="dk1"/>
                </a:solidFill>
                <a:latin typeface="Arial"/>
                <a:ea typeface="Arial"/>
                <a:cs typeface="Arial"/>
                <a:sym typeface="Arial"/>
              </a:rPr>
              <a:t>-0.03 (negative)</a:t>
            </a:r>
            <a:r>
              <a:rPr b="0" i="0" lang="en-US" sz="1600" u="none" cap="none" strike="noStrike">
                <a:solidFill>
                  <a:schemeClr val="dk1"/>
                </a:solidFill>
                <a:latin typeface="Arial"/>
                <a:ea typeface="Arial"/>
                <a:cs typeface="Arial"/>
                <a:sym typeface="Arial"/>
              </a:rPr>
              <a:t>.</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Clr>
                <a:srgbClr val="FF0000"/>
              </a:buClr>
              <a:buSzPct val="100000"/>
              <a:buFont typeface="Arial"/>
              <a:buNone/>
            </a:pPr>
            <a:r>
              <a:rPr b="0" i="0" lang="en-US" sz="1600" u="none" cap="none" strike="noStrike">
                <a:solidFill>
                  <a:srgbClr val="FF0000"/>
                </a:solidFill>
                <a:latin typeface="Arial"/>
                <a:ea typeface="Arial"/>
                <a:cs typeface="Arial"/>
                <a:sym typeface="Arial"/>
              </a:rPr>
              <a:t>Apply a regularization on the same problem with regularization constant 5 and apply GD for 2 iterations &amp; interpret the results. Try both ridge regression as well as lasso regression. Below equation is changed only for ridge regression. Students must apply appropriate GD update equation changes for this problem.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20"/>
              </a:spcBef>
              <a:spcAft>
                <a:spcPts val="0"/>
              </a:spcAft>
              <a:buClr>
                <a:schemeClr val="dk1"/>
              </a:buClr>
              <a:buSzPct val="100000"/>
              <a:buFont typeface="Arial"/>
              <a:buNone/>
            </a:pPr>
            <a:r>
              <a:rPr b="1" i="0" lang="en-US" sz="1600" u="none" cap="none" strike="noStrike">
                <a:solidFill>
                  <a:schemeClr val="dk1"/>
                </a:solidFill>
                <a:latin typeface="Arial"/>
                <a:ea typeface="Arial"/>
                <a:cs typeface="Arial"/>
                <a:sym typeface="Arial"/>
              </a:rPr>
              <a:t>Steps : </a:t>
            </a:r>
            <a:endParaRPr b="0" i="0" sz="3200" u="none" cap="none" strike="noStrike">
              <a:solidFill>
                <a:schemeClr val="dk1"/>
              </a:solidFill>
              <a:latin typeface="Arial"/>
              <a:ea typeface="Arial"/>
              <a:cs typeface="Arial"/>
              <a:sym typeface="Arial"/>
            </a:endParaRPr>
          </a:p>
          <a:p>
            <a:pPr indent="-335280" lvl="0" marL="342900" marR="0" rtl="0" algn="l">
              <a:lnSpc>
                <a:spcPct val="100000"/>
              </a:lnSpc>
              <a:spcBef>
                <a:spcPts val="320"/>
              </a:spcBef>
              <a:spcAft>
                <a:spcPts val="0"/>
              </a:spcAft>
              <a:buClr>
                <a:schemeClr val="dk1"/>
              </a:buClr>
              <a:buSzPct val="100000"/>
              <a:buFont typeface="Calibri"/>
              <a:buAutoNum type="arabicPeriod"/>
            </a:pPr>
            <a:r>
              <a:rPr b="0" i="0" lang="en-US" sz="1600" u="none" cap="none" strike="noStrike">
                <a:solidFill>
                  <a:schemeClr val="dk1"/>
                </a:solidFill>
                <a:latin typeface="Arial"/>
                <a:ea typeface="Arial"/>
                <a:cs typeface="Arial"/>
                <a:sym typeface="Arial"/>
              </a:rPr>
              <a:t>Identification of the equations </a:t>
            </a:r>
            <a:r>
              <a:rPr b="0" i="0" lang="en-US" sz="1400" u="none" cap="none" strike="noStrike">
                <a:solidFill>
                  <a:schemeClr val="dk1"/>
                </a:solidFill>
                <a:latin typeface="Arial"/>
                <a:ea typeface="Arial"/>
                <a:cs typeface="Arial"/>
                <a:sym typeface="Arial"/>
              </a:rPr>
              <a:t>y = w0+w1X1+W2X2</a:t>
            </a:r>
            <a:endParaRPr b="0" i="0" sz="1600" u="none" cap="none" strike="noStrike">
              <a:solidFill>
                <a:schemeClr val="dk1"/>
              </a:solidFill>
              <a:latin typeface="Arial"/>
              <a:ea typeface="Arial"/>
              <a:cs typeface="Arial"/>
              <a:sym typeface="Arial"/>
            </a:endParaRPr>
          </a:p>
          <a:p>
            <a:pPr indent="-335280" lvl="0" marL="342900" marR="0" rtl="0" algn="l">
              <a:lnSpc>
                <a:spcPct val="100000"/>
              </a:lnSpc>
              <a:spcBef>
                <a:spcPts val="320"/>
              </a:spcBef>
              <a:spcAft>
                <a:spcPts val="0"/>
              </a:spcAft>
              <a:buClr>
                <a:schemeClr val="dk1"/>
              </a:buClr>
              <a:buSzPct val="100000"/>
              <a:buFont typeface="Calibri"/>
              <a:buAutoNum type="arabicPeriod"/>
            </a:pPr>
            <a:r>
              <a:rPr b="0" i="0" lang="en-US" sz="1600" u="none" cap="none" strike="noStrike">
                <a:solidFill>
                  <a:schemeClr val="dk1"/>
                </a:solidFill>
                <a:latin typeface="Arial"/>
                <a:ea typeface="Arial"/>
                <a:cs typeface="Arial"/>
                <a:sym typeface="Arial"/>
              </a:rPr>
              <a:t>Cost function  &amp; derivative </a:t>
            </a:r>
            <a:endParaRPr b="0" i="0" sz="3200" u="none" cap="none" strike="noStrike">
              <a:solidFill>
                <a:schemeClr val="dk1"/>
              </a:solidFill>
              <a:latin typeface="Arial"/>
              <a:ea typeface="Arial"/>
              <a:cs typeface="Arial"/>
              <a:sym typeface="Arial"/>
            </a:endParaRPr>
          </a:p>
          <a:p>
            <a:pPr indent="-279082" lvl="1" marL="742950" marR="0" rtl="0" algn="l">
              <a:lnSpc>
                <a:spcPct val="100000"/>
              </a:lnSpc>
              <a:spcBef>
                <a:spcPts val="280"/>
              </a:spcBef>
              <a:spcAft>
                <a:spcPts val="0"/>
              </a:spcAft>
              <a:buClr>
                <a:schemeClr val="dk1"/>
              </a:buClr>
              <a:buSzPct val="100000"/>
              <a:buFont typeface="Calibri"/>
              <a:buAutoNum type="arabicPeriod"/>
            </a:pPr>
            <a:r>
              <a:rPr b="0" i="0" lang="en-US" sz="1400" u="none" cap="none" strike="noStrike">
                <a:solidFill>
                  <a:schemeClr val="dk1"/>
                </a:solidFill>
                <a:latin typeface="Arial"/>
                <a:ea typeface="Arial"/>
                <a:cs typeface="Arial"/>
                <a:sym typeface="Arial"/>
              </a:rPr>
              <a:t>W0` = w0 – 1/3 * learning rate * (sum (w0+w1X1+W2X2 - y)) </a:t>
            </a:r>
            <a:endParaRPr b="0" i="0" sz="2800" u="none" cap="none" strike="noStrike">
              <a:solidFill>
                <a:schemeClr val="dk1"/>
              </a:solidFill>
              <a:latin typeface="Arial"/>
              <a:ea typeface="Arial"/>
              <a:cs typeface="Arial"/>
              <a:sym typeface="Arial"/>
            </a:endParaRPr>
          </a:p>
          <a:p>
            <a:pPr indent="-279082" lvl="1" marL="742950" marR="0" rtl="0" algn="l">
              <a:lnSpc>
                <a:spcPct val="100000"/>
              </a:lnSpc>
              <a:spcBef>
                <a:spcPts val="280"/>
              </a:spcBef>
              <a:spcAft>
                <a:spcPts val="0"/>
              </a:spcAft>
              <a:buClr>
                <a:schemeClr val="dk1"/>
              </a:buClr>
              <a:buSzPct val="100000"/>
              <a:buFont typeface="Calibri"/>
              <a:buAutoNum type="arabicPeriod"/>
            </a:pPr>
            <a:r>
              <a:rPr b="0" i="0" lang="en-US" sz="1400" u="none" cap="none" strike="noStrike">
                <a:solidFill>
                  <a:schemeClr val="dk1"/>
                </a:solidFill>
                <a:latin typeface="Arial"/>
                <a:ea typeface="Arial"/>
                <a:cs typeface="Arial"/>
                <a:sym typeface="Arial"/>
              </a:rPr>
              <a:t>W1` = w1</a:t>
            </a:r>
            <a:r>
              <a:rPr b="0" i="0" lang="en-US" sz="1400" u="none" cap="none" strike="noStrike">
                <a:solidFill>
                  <a:srgbClr val="002060"/>
                </a:solidFill>
                <a:latin typeface="Arial"/>
                <a:ea typeface="Arial"/>
                <a:cs typeface="Arial"/>
                <a:sym typeface="Arial"/>
              </a:rPr>
              <a:t>* (1- learning rate * regularization constant)</a:t>
            </a:r>
            <a:r>
              <a:rPr b="0" i="0" lang="en-US" sz="1400" u="none" cap="none" strike="noStrike">
                <a:solidFill>
                  <a:schemeClr val="dk1"/>
                </a:solidFill>
                <a:latin typeface="Arial"/>
                <a:ea typeface="Arial"/>
                <a:cs typeface="Arial"/>
                <a:sym typeface="Arial"/>
              </a:rPr>
              <a:t> – 1/3 * learning rate * (sum (w0+w1X1+W2X2 - y) * x1) </a:t>
            </a:r>
            <a:endParaRPr b="0" i="0" sz="2800" u="none" cap="none" strike="noStrike">
              <a:solidFill>
                <a:schemeClr val="dk1"/>
              </a:solidFill>
              <a:latin typeface="Arial"/>
              <a:ea typeface="Arial"/>
              <a:cs typeface="Arial"/>
              <a:sym typeface="Arial"/>
            </a:endParaRPr>
          </a:p>
          <a:p>
            <a:pPr indent="-279082" lvl="1" marL="742950" marR="0" rtl="0" algn="l">
              <a:lnSpc>
                <a:spcPct val="100000"/>
              </a:lnSpc>
              <a:spcBef>
                <a:spcPts val="280"/>
              </a:spcBef>
              <a:spcAft>
                <a:spcPts val="0"/>
              </a:spcAft>
              <a:buClr>
                <a:schemeClr val="dk1"/>
              </a:buClr>
              <a:buSzPct val="100000"/>
              <a:buFont typeface="Calibri"/>
              <a:buAutoNum type="arabicPeriod"/>
            </a:pPr>
            <a:r>
              <a:rPr b="0" i="0" lang="en-US" sz="1400" u="none" cap="none" strike="noStrike">
                <a:solidFill>
                  <a:schemeClr val="dk1"/>
                </a:solidFill>
                <a:latin typeface="Arial"/>
                <a:ea typeface="Arial"/>
                <a:cs typeface="Arial"/>
                <a:sym typeface="Arial"/>
              </a:rPr>
              <a:t>W2` = w2</a:t>
            </a:r>
            <a:r>
              <a:rPr b="0" i="0" lang="en-US" sz="1400" u="none" cap="none" strike="noStrike">
                <a:solidFill>
                  <a:srgbClr val="002060"/>
                </a:solidFill>
                <a:latin typeface="Arial"/>
                <a:ea typeface="Arial"/>
                <a:cs typeface="Arial"/>
                <a:sym typeface="Arial"/>
              </a:rPr>
              <a:t> * (1- learning rate * regularization constant)</a:t>
            </a:r>
            <a:r>
              <a:rPr b="0" i="0" lang="en-US" sz="1400" u="none" cap="none" strike="noStrike">
                <a:solidFill>
                  <a:schemeClr val="dk1"/>
                </a:solidFill>
                <a:latin typeface="Arial"/>
                <a:ea typeface="Arial"/>
                <a:cs typeface="Arial"/>
                <a:sym typeface="Arial"/>
              </a:rPr>
              <a:t> – 1/3 * learning rate * (sum (w0+w1X1+W2X2 - y)*x2)</a:t>
            </a:r>
            <a:endParaRPr b="0" i="0" sz="900" u="none" cap="none" strike="noStrike">
              <a:solidFill>
                <a:schemeClr val="dk1"/>
              </a:solidFill>
              <a:latin typeface="Arial"/>
              <a:ea typeface="Arial"/>
              <a:cs typeface="Arial"/>
              <a:sym typeface="Arial"/>
            </a:endParaRPr>
          </a:p>
          <a:p>
            <a:pPr indent="-335280" lvl="0" marL="342900" marR="0" rtl="0" algn="l">
              <a:lnSpc>
                <a:spcPct val="100000"/>
              </a:lnSpc>
              <a:spcBef>
                <a:spcPts val="320"/>
              </a:spcBef>
              <a:spcAft>
                <a:spcPts val="0"/>
              </a:spcAft>
              <a:buClr>
                <a:schemeClr val="dk1"/>
              </a:buClr>
              <a:buSzPct val="100000"/>
              <a:buFont typeface="Calibri"/>
              <a:buAutoNum type="arabicPeriod"/>
            </a:pPr>
            <a:r>
              <a:rPr b="0" i="0" lang="en-US" sz="1600" u="none" cap="none" strike="noStrike">
                <a:solidFill>
                  <a:schemeClr val="dk1"/>
                </a:solidFill>
                <a:latin typeface="Arial"/>
                <a:ea typeface="Arial"/>
                <a:cs typeface="Arial"/>
                <a:sym typeface="Arial"/>
              </a:rPr>
              <a:t>Apply the equations </a:t>
            </a:r>
            <a:endParaRPr b="0" i="0" sz="1600" u="none" cap="none" strike="noStrike">
              <a:solidFill>
                <a:schemeClr val="dk1"/>
              </a:solidFill>
              <a:latin typeface="Arial"/>
              <a:ea typeface="Arial"/>
              <a:cs typeface="Arial"/>
              <a:sym typeface="Arial"/>
            </a:endParaRPr>
          </a:p>
        </p:txBody>
      </p:sp>
      <p:pic>
        <p:nvPicPr>
          <p:cNvPr id="4542" name="Google Shape;4542;p89"/>
          <p:cNvPicPr preferRelativeResize="0"/>
          <p:nvPr/>
        </p:nvPicPr>
        <p:blipFill rotWithShape="1">
          <a:blip r:embed="rId3">
            <a:alphaModFix/>
          </a:blip>
          <a:srcRect b="0" l="0" r="0" t="0"/>
          <a:stretch/>
        </p:blipFill>
        <p:spPr>
          <a:xfrm>
            <a:off x="3984737" y="2276200"/>
            <a:ext cx="4877224" cy="145097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7" name="Shape 4547"/>
        <p:cNvGrpSpPr/>
        <p:nvPr/>
      </p:nvGrpSpPr>
      <p:grpSpPr>
        <a:xfrm>
          <a:off x="0" y="0"/>
          <a:ext cx="0" cy="0"/>
          <a:chOff x="0" y="0"/>
          <a:chExt cx="0" cy="0"/>
        </a:xfrm>
      </p:grpSpPr>
      <p:sp>
        <p:nvSpPr>
          <p:cNvPr id="4548" name="Google Shape;4548;p90"/>
          <p:cNvSpPr txBox="1"/>
          <p:nvPr>
            <p:ph type="title"/>
          </p:nvPr>
        </p:nvSpPr>
        <p:spPr>
          <a:xfrm>
            <a:off x="309519" y="477065"/>
            <a:ext cx="7386681" cy="553998"/>
          </a:xfrm>
          <a:prstGeom prst="rect">
            <a:avLst/>
          </a:prstGeom>
          <a:noFill/>
          <a:ln>
            <a:noFill/>
          </a:ln>
        </p:spPr>
        <p:txBody>
          <a:bodyPr anchorCtr="0" anchor="ctr" bIns="45700" lIns="91425" spcFirstLastPara="1" rIns="91425" wrap="square" tIns="45700">
            <a:spAutoFit/>
          </a:bodyPr>
          <a:lstStyle/>
          <a:p>
            <a:pPr indent="28575" lvl="0" marL="85725"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Python Lab Exercise – For Student Practice </a:t>
            </a:r>
            <a:endParaRPr b="1" sz="1800">
              <a:solidFill>
                <a:srgbClr val="C00000"/>
              </a:solidFill>
              <a:latin typeface="Arial"/>
              <a:ea typeface="Arial"/>
              <a:cs typeface="Arial"/>
              <a:sym typeface="Arial"/>
            </a:endParaRPr>
          </a:p>
        </p:txBody>
      </p:sp>
      <p:sp>
        <p:nvSpPr>
          <p:cNvPr id="4549" name="Google Shape;4549;p90"/>
          <p:cNvSpPr txBox="1"/>
          <p:nvPr/>
        </p:nvSpPr>
        <p:spPr>
          <a:xfrm>
            <a:off x="533400" y="1348800"/>
            <a:ext cx="7848600" cy="57554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Go to your virtual lab file under : Machine Learning 🡪 LabCapsule 2 Linear _ Polynomial Regression 🡪 3 Polynomial Regression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Download ML_Lab 5 PolynomialRegression.ipynb</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Try to change the degree to {2, 5, 7, 10} in the below function line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PolynomialFeatures(degree=3)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Observe and interpret on the performance of the training 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Tahoma"/>
                <a:ea typeface="Tahoma"/>
                <a:cs typeface="Tahoma"/>
                <a:sym typeface="Tahoma"/>
              </a:rPr>
              <a:t>Note: Training vs Test Data split is not coded in this implementation. Below are the suggestions to experiment further: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Add few hundreds of data  (Use synthetic data generation python libraries available : Refer here )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Split the data into 80% train vs 20% test set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Built the polynomial model using above four different degree on training set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For each of the model apply in the test set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Find the MSE for both training data and separately for test data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Plot the four experiment results in a plot and interpret the notion of overfit vs underfit</a:t>
            </a:r>
            <a:endParaRPr b="0" i="0" sz="1600" u="none" cap="none" strike="noStrike">
              <a:solidFill>
                <a:schemeClr val="dk1"/>
              </a:solidFill>
              <a:latin typeface="Tahoma"/>
              <a:ea typeface="Tahoma"/>
              <a:cs typeface="Tahoma"/>
              <a:sym typeface="Tahoma"/>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Suggest which degree is a best fit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 </a:t>
            </a:r>
            <a:endParaRPr b="0" i="0" sz="1600" u="none" cap="none" strike="noStrike">
              <a:solidFill>
                <a:schemeClr val="dk1"/>
              </a:solidFill>
              <a:latin typeface="Tahoma"/>
              <a:ea typeface="Tahoma"/>
              <a:cs typeface="Tahoma"/>
              <a:sym typeface="Tahom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3" name="Shape 4553"/>
        <p:cNvGrpSpPr/>
        <p:nvPr/>
      </p:nvGrpSpPr>
      <p:grpSpPr>
        <a:xfrm>
          <a:off x="0" y="0"/>
          <a:ext cx="0" cy="0"/>
          <a:chOff x="0" y="0"/>
          <a:chExt cx="0" cy="0"/>
        </a:xfrm>
      </p:grpSpPr>
      <p:pic>
        <p:nvPicPr>
          <p:cNvPr id="4554" name="Google Shape;4554;p92"/>
          <p:cNvPicPr preferRelativeResize="0"/>
          <p:nvPr/>
        </p:nvPicPr>
        <p:blipFill rotWithShape="1">
          <a:blip r:embed="rId3">
            <a:alphaModFix/>
          </a:blip>
          <a:srcRect b="0" l="0" r="0" t="0"/>
          <a:stretch/>
        </p:blipFill>
        <p:spPr>
          <a:xfrm>
            <a:off x="0" y="0"/>
            <a:ext cx="9144000" cy="685801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g2a33f95ab57_0_6"/>
          <p:cNvSpPr txBox="1"/>
          <p:nvPr>
            <p:ph type="title"/>
          </p:nvPr>
        </p:nvSpPr>
        <p:spPr>
          <a:xfrm>
            <a:off x="1219200" y="2895600"/>
            <a:ext cx="6096000"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a:t>Thank you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2021-11-12T07:04:08Z</dcterms:created>
  <dc:creator>Neha Vinayak</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